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80" r:id="rId3"/>
    <p:sldId id="381" r:id="rId4"/>
    <p:sldId id="383" r:id="rId5"/>
    <p:sldId id="384" r:id="rId6"/>
    <p:sldId id="385" r:id="rId7"/>
    <p:sldId id="382" r:id="rId8"/>
    <p:sldId id="386" r:id="rId9"/>
    <p:sldId id="387" r:id="rId10"/>
    <p:sldId id="388" r:id="rId11"/>
    <p:sldId id="389" r:id="rId12"/>
    <p:sldId id="303" r:id="rId13"/>
    <p:sldId id="304" r:id="rId14"/>
    <p:sldId id="284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341" r:id="rId31"/>
    <p:sldId id="345" r:id="rId32"/>
    <p:sldId id="350" r:id="rId33"/>
    <p:sldId id="283" r:id="rId34"/>
    <p:sldId id="355" r:id="rId35"/>
    <p:sldId id="356" r:id="rId36"/>
    <p:sldId id="357" r:id="rId37"/>
    <p:sldId id="358" r:id="rId38"/>
    <p:sldId id="353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273" r:id="rId56"/>
    <p:sldId id="278" r:id="rId57"/>
    <p:sldId id="376" r:id="rId58"/>
    <p:sldId id="375" r:id="rId59"/>
    <p:sldId id="377" r:id="rId60"/>
    <p:sldId id="379" r:id="rId61"/>
    <p:sldId id="25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E2A91-8CDC-454B-AB07-B05BA3223750}" v="703" dt="2023-09-06T08:26:20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5" d="100"/>
          <a:sy n="65" d="100"/>
        </p:scale>
        <p:origin x="63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arxiv.org/abs/1312.6229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arxiv.org/abs/1312.6229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257D08-F13F-4B4E-BA04-09A0FE8954C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FB480410-ABCF-420F-AEF6-C664CE8D291E}">
      <dgm:prSet phldrT="[Text]" custT="1"/>
      <dgm:spPr/>
      <dgm:t>
        <a:bodyPr/>
        <a:lstStyle/>
        <a:p>
          <a:r>
            <a:rPr lang="en-IN" sz="2000" b="1" u="sng" dirty="0"/>
            <a:t>Prepare Dataset</a:t>
          </a:r>
          <a:br>
            <a:rPr lang="en-IN" sz="1800" b="1" u="sng" dirty="0"/>
          </a:br>
          <a:br>
            <a:rPr lang="en-IN" sz="1800" dirty="0"/>
          </a:br>
          <a:r>
            <a:rPr lang="en-IN" sz="1800" i="1" dirty="0"/>
            <a:t>Cell and No Cell</a:t>
          </a:r>
          <a:br>
            <a:rPr lang="en-IN" sz="1800" i="1" dirty="0"/>
          </a:br>
          <a:r>
            <a:rPr lang="en-IN" sz="1800" i="1" dirty="0"/>
            <a:t>(64x64) </a:t>
          </a:r>
        </a:p>
      </dgm:t>
    </dgm:pt>
    <dgm:pt modelId="{92ECB3B2-A19C-44A0-8B4A-A30A99957070}" type="parTrans" cxnId="{61B2BC9A-51EC-4B33-82E5-7ED5E72E4AA4}">
      <dgm:prSet/>
      <dgm:spPr/>
      <dgm:t>
        <a:bodyPr/>
        <a:lstStyle/>
        <a:p>
          <a:endParaRPr lang="en-IN"/>
        </a:p>
      </dgm:t>
    </dgm:pt>
    <dgm:pt modelId="{A24DECEA-7513-4447-9A89-ED14C0A03B82}" type="sibTrans" cxnId="{61B2BC9A-51EC-4B33-82E5-7ED5E72E4AA4}">
      <dgm:prSet/>
      <dgm:spPr/>
      <dgm:t>
        <a:bodyPr/>
        <a:lstStyle/>
        <a:p>
          <a:endParaRPr lang="en-IN"/>
        </a:p>
      </dgm:t>
    </dgm:pt>
    <dgm:pt modelId="{8C06F0FF-5C39-41A0-8CB9-62A04D03EEE8}">
      <dgm:prSet phldrT="[Text]"/>
      <dgm:spPr/>
      <dgm:t>
        <a:bodyPr/>
        <a:lstStyle/>
        <a:p>
          <a:r>
            <a:rPr lang="en-IN" b="1" u="sng" dirty="0"/>
            <a:t>Train Classifier</a:t>
          </a:r>
          <a:br>
            <a:rPr lang="en-IN" b="1" u="sng" dirty="0"/>
          </a:br>
          <a:br>
            <a:rPr lang="en-IN" dirty="0"/>
          </a:br>
          <a:r>
            <a:rPr lang="en-IN" i="1" dirty="0"/>
            <a:t>(Detects if cell is present or not)</a:t>
          </a:r>
        </a:p>
      </dgm:t>
    </dgm:pt>
    <dgm:pt modelId="{74A0DB3D-39B5-486F-AEED-DC9D125225CA}" type="parTrans" cxnId="{C5B9C73B-3243-46E6-90C2-4CEC6D13C38D}">
      <dgm:prSet/>
      <dgm:spPr/>
      <dgm:t>
        <a:bodyPr/>
        <a:lstStyle/>
        <a:p>
          <a:endParaRPr lang="en-IN"/>
        </a:p>
      </dgm:t>
    </dgm:pt>
    <dgm:pt modelId="{FD014B86-1BF2-4A7E-8F34-16EAFBD90075}" type="sibTrans" cxnId="{C5B9C73B-3243-46E6-90C2-4CEC6D13C38D}">
      <dgm:prSet/>
      <dgm:spPr/>
      <dgm:t>
        <a:bodyPr/>
        <a:lstStyle/>
        <a:p>
          <a:endParaRPr lang="en-IN"/>
        </a:p>
      </dgm:t>
    </dgm:pt>
    <dgm:pt modelId="{08859CA5-A525-4D50-B978-4AC2B7C076E1}">
      <dgm:prSet phldrT="[Text]"/>
      <dgm:spPr/>
      <dgm:t>
        <a:bodyPr/>
        <a:lstStyle/>
        <a:p>
          <a:r>
            <a:rPr lang="en-IN" b="1" u="sng" dirty="0"/>
            <a:t>Run Sliding Window</a:t>
          </a:r>
          <a:r>
            <a:rPr lang="en-IN" b="0" i="1" u="none" dirty="0"/>
            <a:t> </a:t>
          </a:r>
          <a:br>
            <a:rPr lang="en-IN" b="0" i="1" u="none" dirty="0"/>
          </a:br>
          <a:br>
            <a:rPr lang="en-IN" b="0" i="1" u="none" dirty="0"/>
          </a:br>
          <a:r>
            <a:rPr lang="en-IN" b="0" i="1" u="none" dirty="0"/>
            <a:t>(on full image and run Classifier)</a:t>
          </a:r>
        </a:p>
      </dgm:t>
    </dgm:pt>
    <dgm:pt modelId="{748BBE8C-51EB-4795-AABB-41D9C69C625A}" type="parTrans" cxnId="{78039054-3E35-4DC6-A9F7-FC0F70B532E6}">
      <dgm:prSet/>
      <dgm:spPr/>
      <dgm:t>
        <a:bodyPr/>
        <a:lstStyle/>
        <a:p>
          <a:endParaRPr lang="en-IN"/>
        </a:p>
      </dgm:t>
    </dgm:pt>
    <dgm:pt modelId="{5C6721E9-99D1-489E-872B-BBAD725DBF33}" type="sibTrans" cxnId="{78039054-3E35-4DC6-A9F7-FC0F70B532E6}">
      <dgm:prSet/>
      <dgm:spPr/>
      <dgm:t>
        <a:bodyPr/>
        <a:lstStyle/>
        <a:p>
          <a:endParaRPr lang="en-IN"/>
        </a:p>
      </dgm:t>
    </dgm:pt>
    <dgm:pt modelId="{7E1A556F-5B9F-448C-9F1F-23EFCBC0C8F7}">
      <dgm:prSet phldrT="[Text]"/>
      <dgm:spPr/>
      <dgm:t>
        <a:bodyPr/>
        <a:lstStyle/>
        <a:p>
          <a:r>
            <a:rPr lang="en-IN" b="1" i="1" u="sng" dirty="0"/>
            <a:t>Draw Bounding Boxes</a:t>
          </a:r>
          <a:br>
            <a:rPr lang="en-IN" b="1" i="1" u="sng" dirty="0"/>
          </a:br>
          <a:br>
            <a:rPr lang="en-IN" b="1" i="1" u="sng" dirty="0"/>
          </a:br>
          <a:r>
            <a:rPr lang="en-IN" b="0" i="1" u="none" dirty="0"/>
            <a:t>(Extract Diameters)</a:t>
          </a:r>
        </a:p>
      </dgm:t>
    </dgm:pt>
    <dgm:pt modelId="{626A6097-BECB-47B6-B2C9-2848A5D5C560}" type="parTrans" cxnId="{DD4A4CBA-7DC5-4704-B182-29D3C08692A0}">
      <dgm:prSet/>
      <dgm:spPr/>
      <dgm:t>
        <a:bodyPr/>
        <a:lstStyle/>
        <a:p>
          <a:endParaRPr lang="en-IN"/>
        </a:p>
      </dgm:t>
    </dgm:pt>
    <dgm:pt modelId="{A8B4D268-C7F5-4D5E-8863-5A7E6FE8834E}" type="sibTrans" cxnId="{DD4A4CBA-7DC5-4704-B182-29D3C08692A0}">
      <dgm:prSet/>
      <dgm:spPr/>
      <dgm:t>
        <a:bodyPr/>
        <a:lstStyle/>
        <a:p>
          <a:endParaRPr lang="en-IN"/>
        </a:p>
      </dgm:t>
    </dgm:pt>
    <dgm:pt modelId="{0A35402A-E2C6-4AEF-B403-8299EE219535}">
      <dgm:prSet phldrT="[Text]" custT="1"/>
      <dgm:spPr/>
      <dgm:t>
        <a:bodyPr/>
        <a:lstStyle/>
        <a:p>
          <a:r>
            <a:rPr lang="en-IN" sz="1800" b="1" i="0" u="sng" dirty="0"/>
            <a:t>Extract Features</a:t>
          </a:r>
          <a:br>
            <a:rPr lang="en-IN" sz="1800" b="1" i="0" u="sng" dirty="0"/>
          </a:br>
          <a:br>
            <a:rPr lang="en-IN" sz="1800" b="1" i="0" u="sng" dirty="0"/>
          </a:br>
          <a:r>
            <a:rPr lang="en-IN" sz="1800" b="0" i="1" u="none" dirty="0"/>
            <a:t>(Using feature extraction methods)</a:t>
          </a:r>
        </a:p>
      </dgm:t>
    </dgm:pt>
    <dgm:pt modelId="{5E53F6A4-01AB-418C-825D-3A3FAB4F8E9E}" type="parTrans" cxnId="{ADD39D9F-DD24-45E4-988E-28AC8B6576CD}">
      <dgm:prSet/>
      <dgm:spPr/>
      <dgm:t>
        <a:bodyPr/>
        <a:lstStyle/>
        <a:p>
          <a:endParaRPr lang="en-IN"/>
        </a:p>
      </dgm:t>
    </dgm:pt>
    <dgm:pt modelId="{41A1C56E-8EE0-4073-B5BD-07F017A36545}" type="sibTrans" cxnId="{ADD39D9F-DD24-45E4-988E-28AC8B6576CD}">
      <dgm:prSet/>
      <dgm:spPr/>
      <dgm:t>
        <a:bodyPr/>
        <a:lstStyle/>
        <a:p>
          <a:endParaRPr lang="en-IN"/>
        </a:p>
      </dgm:t>
    </dgm:pt>
    <dgm:pt modelId="{3E432E2D-AA59-431F-B99D-AEF900684440}" type="pres">
      <dgm:prSet presAssocID="{49257D08-F13F-4B4E-BA04-09A0FE8954CD}" presName="Name0" presStyleCnt="0">
        <dgm:presLayoutVars>
          <dgm:dir/>
          <dgm:resizeHandles val="exact"/>
        </dgm:presLayoutVars>
      </dgm:prSet>
      <dgm:spPr/>
    </dgm:pt>
    <dgm:pt modelId="{3B736F5B-54C1-4A18-92E6-9EFAB5F0A588}" type="pres">
      <dgm:prSet presAssocID="{FB480410-ABCF-420F-AEF6-C664CE8D291E}" presName="node" presStyleLbl="node1" presStyleIdx="0" presStyleCnt="5" custScaleY="194200">
        <dgm:presLayoutVars>
          <dgm:bulletEnabled val="1"/>
        </dgm:presLayoutVars>
      </dgm:prSet>
      <dgm:spPr/>
    </dgm:pt>
    <dgm:pt modelId="{7E447936-8762-4A44-83DB-9233F03899AC}" type="pres">
      <dgm:prSet presAssocID="{A24DECEA-7513-4447-9A89-ED14C0A03B82}" presName="sibTrans" presStyleLbl="sibTrans2D1" presStyleIdx="0" presStyleCnt="4"/>
      <dgm:spPr/>
    </dgm:pt>
    <dgm:pt modelId="{2BD631B2-D761-447E-94FB-6DC65FF180E0}" type="pres">
      <dgm:prSet presAssocID="{A24DECEA-7513-4447-9A89-ED14C0A03B82}" presName="connectorText" presStyleLbl="sibTrans2D1" presStyleIdx="0" presStyleCnt="4"/>
      <dgm:spPr/>
    </dgm:pt>
    <dgm:pt modelId="{4B076D69-496D-4ED2-993B-03D3F9C27A2D}" type="pres">
      <dgm:prSet presAssocID="{0A35402A-E2C6-4AEF-B403-8299EE219535}" presName="node" presStyleLbl="node1" presStyleIdx="1" presStyleCnt="5" custScaleY="188884">
        <dgm:presLayoutVars>
          <dgm:bulletEnabled val="1"/>
        </dgm:presLayoutVars>
      </dgm:prSet>
      <dgm:spPr/>
    </dgm:pt>
    <dgm:pt modelId="{3CD3EC0A-640D-4633-A39F-5D320A2285B6}" type="pres">
      <dgm:prSet presAssocID="{41A1C56E-8EE0-4073-B5BD-07F017A36545}" presName="sibTrans" presStyleLbl="sibTrans2D1" presStyleIdx="1" presStyleCnt="4"/>
      <dgm:spPr/>
    </dgm:pt>
    <dgm:pt modelId="{0F3A9ECA-4795-40F8-AC14-7153CB0BA4FF}" type="pres">
      <dgm:prSet presAssocID="{41A1C56E-8EE0-4073-B5BD-07F017A36545}" presName="connectorText" presStyleLbl="sibTrans2D1" presStyleIdx="1" presStyleCnt="4"/>
      <dgm:spPr/>
    </dgm:pt>
    <dgm:pt modelId="{D1B8E3EA-5A36-4188-AD2E-E20AD2ECA927}" type="pres">
      <dgm:prSet presAssocID="{8C06F0FF-5C39-41A0-8CB9-62A04D03EEE8}" presName="node" presStyleLbl="node1" presStyleIdx="2" presStyleCnt="5" custScaleY="190669">
        <dgm:presLayoutVars>
          <dgm:bulletEnabled val="1"/>
        </dgm:presLayoutVars>
      </dgm:prSet>
      <dgm:spPr/>
    </dgm:pt>
    <dgm:pt modelId="{8CC1488C-1F37-48D3-975B-AD75D8E7E051}" type="pres">
      <dgm:prSet presAssocID="{FD014B86-1BF2-4A7E-8F34-16EAFBD90075}" presName="sibTrans" presStyleLbl="sibTrans2D1" presStyleIdx="2" presStyleCnt="4"/>
      <dgm:spPr/>
    </dgm:pt>
    <dgm:pt modelId="{8AA6A573-FCAF-49DD-8A10-2D3FC8E2EB52}" type="pres">
      <dgm:prSet presAssocID="{FD014B86-1BF2-4A7E-8F34-16EAFBD90075}" presName="connectorText" presStyleLbl="sibTrans2D1" presStyleIdx="2" presStyleCnt="4"/>
      <dgm:spPr/>
    </dgm:pt>
    <dgm:pt modelId="{92DC708D-7469-4944-BE7B-663126BD6A84}" type="pres">
      <dgm:prSet presAssocID="{08859CA5-A525-4D50-B978-4AC2B7C076E1}" presName="node" presStyleLbl="node1" presStyleIdx="3" presStyleCnt="5" custScaleY="195377">
        <dgm:presLayoutVars>
          <dgm:bulletEnabled val="1"/>
        </dgm:presLayoutVars>
      </dgm:prSet>
      <dgm:spPr/>
    </dgm:pt>
    <dgm:pt modelId="{2034B808-5FB3-4B34-BC39-8E6154610708}" type="pres">
      <dgm:prSet presAssocID="{5C6721E9-99D1-489E-872B-BBAD725DBF33}" presName="sibTrans" presStyleLbl="sibTrans2D1" presStyleIdx="3" presStyleCnt="4"/>
      <dgm:spPr/>
    </dgm:pt>
    <dgm:pt modelId="{D67893D8-6131-4585-9781-D499B2EA55AA}" type="pres">
      <dgm:prSet presAssocID="{5C6721E9-99D1-489E-872B-BBAD725DBF33}" presName="connectorText" presStyleLbl="sibTrans2D1" presStyleIdx="3" presStyleCnt="4"/>
      <dgm:spPr/>
    </dgm:pt>
    <dgm:pt modelId="{BA60628A-18E4-46F7-9290-6627275137BE}" type="pres">
      <dgm:prSet presAssocID="{7E1A556F-5B9F-448C-9F1F-23EFCBC0C8F7}" presName="node" presStyleLbl="node1" presStyleIdx="4" presStyleCnt="5" custScaleY="195377">
        <dgm:presLayoutVars>
          <dgm:bulletEnabled val="1"/>
        </dgm:presLayoutVars>
      </dgm:prSet>
      <dgm:spPr/>
    </dgm:pt>
  </dgm:ptLst>
  <dgm:cxnLst>
    <dgm:cxn modelId="{4223AB08-AC12-418B-A8EE-D380DE8C4B3D}" type="presOf" srcId="{7E1A556F-5B9F-448C-9F1F-23EFCBC0C8F7}" destId="{BA60628A-18E4-46F7-9290-6627275137BE}" srcOrd="0" destOrd="0" presId="urn:microsoft.com/office/officeart/2005/8/layout/process1"/>
    <dgm:cxn modelId="{39940D0E-5BA2-4B32-8402-E47157323779}" type="presOf" srcId="{5C6721E9-99D1-489E-872B-BBAD725DBF33}" destId="{2034B808-5FB3-4B34-BC39-8E6154610708}" srcOrd="0" destOrd="0" presId="urn:microsoft.com/office/officeart/2005/8/layout/process1"/>
    <dgm:cxn modelId="{A6A57F17-DCEA-4A8F-94A1-EC24C0396445}" type="presOf" srcId="{0A35402A-E2C6-4AEF-B403-8299EE219535}" destId="{4B076D69-496D-4ED2-993B-03D3F9C27A2D}" srcOrd="0" destOrd="0" presId="urn:microsoft.com/office/officeart/2005/8/layout/process1"/>
    <dgm:cxn modelId="{C5B9C73B-3243-46E6-90C2-4CEC6D13C38D}" srcId="{49257D08-F13F-4B4E-BA04-09A0FE8954CD}" destId="{8C06F0FF-5C39-41A0-8CB9-62A04D03EEE8}" srcOrd="2" destOrd="0" parTransId="{74A0DB3D-39B5-486F-AEED-DC9D125225CA}" sibTransId="{FD014B86-1BF2-4A7E-8F34-16EAFBD90075}"/>
    <dgm:cxn modelId="{D846645E-621B-4F17-BE3C-B5B80A8F7C9F}" type="presOf" srcId="{A24DECEA-7513-4447-9A89-ED14C0A03B82}" destId="{7E447936-8762-4A44-83DB-9233F03899AC}" srcOrd="0" destOrd="0" presId="urn:microsoft.com/office/officeart/2005/8/layout/process1"/>
    <dgm:cxn modelId="{0561E85F-C8D9-4F90-804D-47C08FC4B11E}" type="presOf" srcId="{41A1C56E-8EE0-4073-B5BD-07F017A36545}" destId="{3CD3EC0A-640D-4633-A39F-5D320A2285B6}" srcOrd="0" destOrd="0" presId="urn:microsoft.com/office/officeart/2005/8/layout/process1"/>
    <dgm:cxn modelId="{BB9D9844-49A0-43B3-99F3-14C6DE5009BB}" type="presOf" srcId="{FD014B86-1BF2-4A7E-8F34-16EAFBD90075}" destId="{8AA6A573-FCAF-49DD-8A10-2D3FC8E2EB52}" srcOrd="1" destOrd="0" presId="urn:microsoft.com/office/officeart/2005/8/layout/process1"/>
    <dgm:cxn modelId="{974F5571-2520-40A6-AFC7-C79FF38F9A18}" type="presOf" srcId="{A24DECEA-7513-4447-9A89-ED14C0A03B82}" destId="{2BD631B2-D761-447E-94FB-6DC65FF180E0}" srcOrd="1" destOrd="0" presId="urn:microsoft.com/office/officeart/2005/8/layout/process1"/>
    <dgm:cxn modelId="{78039054-3E35-4DC6-A9F7-FC0F70B532E6}" srcId="{49257D08-F13F-4B4E-BA04-09A0FE8954CD}" destId="{08859CA5-A525-4D50-B978-4AC2B7C076E1}" srcOrd="3" destOrd="0" parTransId="{748BBE8C-51EB-4795-AABB-41D9C69C625A}" sibTransId="{5C6721E9-99D1-489E-872B-BBAD725DBF33}"/>
    <dgm:cxn modelId="{F2BED154-8B24-49C4-AA7F-E9F026172CD1}" type="presOf" srcId="{FD014B86-1BF2-4A7E-8F34-16EAFBD90075}" destId="{8CC1488C-1F37-48D3-975B-AD75D8E7E051}" srcOrd="0" destOrd="0" presId="urn:microsoft.com/office/officeart/2005/8/layout/process1"/>
    <dgm:cxn modelId="{27CB3F55-47CC-46B7-870C-0F3C87A52C39}" type="presOf" srcId="{8C06F0FF-5C39-41A0-8CB9-62A04D03EEE8}" destId="{D1B8E3EA-5A36-4188-AD2E-E20AD2ECA927}" srcOrd="0" destOrd="0" presId="urn:microsoft.com/office/officeart/2005/8/layout/process1"/>
    <dgm:cxn modelId="{D7DD588A-B0CF-4F46-9941-72DB4674792B}" type="presOf" srcId="{49257D08-F13F-4B4E-BA04-09A0FE8954CD}" destId="{3E432E2D-AA59-431F-B99D-AEF900684440}" srcOrd="0" destOrd="0" presId="urn:microsoft.com/office/officeart/2005/8/layout/process1"/>
    <dgm:cxn modelId="{61B2BC9A-51EC-4B33-82E5-7ED5E72E4AA4}" srcId="{49257D08-F13F-4B4E-BA04-09A0FE8954CD}" destId="{FB480410-ABCF-420F-AEF6-C664CE8D291E}" srcOrd="0" destOrd="0" parTransId="{92ECB3B2-A19C-44A0-8B4A-A30A99957070}" sibTransId="{A24DECEA-7513-4447-9A89-ED14C0A03B82}"/>
    <dgm:cxn modelId="{ADD39D9F-DD24-45E4-988E-28AC8B6576CD}" srcId="{49257D08-F13F-4B4E-BA04-09A0FE8954CD}" destId="{0A35402A-E2C6-4AEF-B403-8299EE219535}" srcOrd="1" destOrd="0" parTransId="{5E53F6A4-01AB-418C-825D-3A3FAB4F8E9E}" sibTransId="{41A1C56E-8EE0-4073-B5BD-07F017A36545}"/>
    <dgm:cxn modelId="{462F1CAC-8563-42FC-B7D0-78F6367731B3}" type="presOf" srcId="{5C6721E9-99D1-489E-872B-BBAD725DBF33}" destId="{D67893D8-6131-4585-9781-D499B2EA55AA}" srcOrd="1" destOrd="0" presId="urn:microsoft.com/office/officeart/2005/8/layout/process1"/>
    <dgm:cxn modelId="{C7B86AAF-4F1B-4D57-BE06-D6DCF05ACABE}" type="presOf" srcId="{FB480410-ABCF-420F-AEF6-C664CE8D291E}" destId="{3B736F5B-54C1-4A18-92E6-9EFAB5F0A588}" srcOrd="0" destOrd="0" presId="urn:microsoft.com/office/officeart/2005/8/layout/process1"/>
    <dgm:cxn modelId="{E73616B1-A305-4D83-96C1-9CE3A43B6101}" type="presOf" srcId="{41A1C56E-8EE0-4073-B5BD-07F017A36545}" destId="{0F3A9ECA-4795-40F8-AC14-7153CB0BA4FF}" srcOrd="1" destOrd="0" presId="urn:microsoft.com/office/officeart/2005/8/layout/process1"/>
    <dgm:cxn modelId="{DD4A4CBA-7DC5-4704-B182-29D3C08692A0}" srcId="{49257D08-F13F-4B4E-BA04-09A0FE8954CD}" destId="{7E1A556F-5B9F-448C-9F1F-23EFCBC0C8F7}" srcOrd="4" destOrd="0" parTransId="{626A6097-BECB-47B6-B2C9-2848A5D5C560}" sibTransId="{A8B4D268-C7F5-4D5E-8863-5A7E6FE8834E}"/>
    <dgm:cxn modelId="{603F40EE-C55E-4509-A1B9-4B19729F3230}" type="presOf" srcId="{08859CA5-A525-4D50-B978-4AC2B7C076E1}" destId="{92DC708D-7469-4944-BE7B-663126BD6A84}" srcOrd="0" destOrd="0" presId="urn:microsoft.com/office/officeart/2005/8/layout/process1"/>
    <dgm:cxn modelId="{E3200F28-CF0F-4E5A-8C1A-8902FFF2A79C}" type="presParOf" srcId="{3E432E2D-AA59-431F-B99D-AEF900684440}" destId="{3B736F5B-54C1-4A18-92E6-9EFAB5F0A588}" srcOrd="0" destOrd="0" presId="urn:microsoft.com/office/officeart/2005/8/layout/process1"/>
    <dgm:cxn modelId="{E5DDFE09-C795-4C50-A2A0-8CCC07759AAD}" type="presParOf" srcId="{3E432E2D-AA59-431F-B99D-AEF900684440}" destId="{7E447936-8762-4A44-83DB-9233F03899AC}" srcOrd="1" destOrd="0" presId="urn:microsoft.com/office/officeart/2005/8/layout/process1"/>
    <dgm:cxn modelId="{E7DA3656-5C8F-40D5-903C-93E381A31812}" type="presParOf" srcId="{7E447936-8762-4A44-83DB-9233F03899AC}" destId="{2BD631B2-D761-447E-94FB-6DC65FF180E0}" srcOrd="0" destOrd="0" presId="urn:microsoft.com/office/officeart/2005/8/layout/process1"/>
    <dgm:cxn modelId="{FE2937AE-CC97-4AB0-9EEE-E09E2F3FAEFC}" type="presParOf" srcId="{3E432E2D-AA59-431F-B99D-AEF900684440}" destId="{4B076D69-496D-4ED2-993B-03D3F9C27A2D}" srcOrd="2" destOrd="0" presId="urn:microsoft.com/office/officeart/2005/8/layout/process1"/>
    <dgm:cxn modelId="{4E7DA720-4ADA-433D-9C06-26D2155FE7CD}" type="presParOf" srcId="{3E432E2D-AA59-431F-B99D-AEF900684440}" destId="{3CD3EC0A-640D-4633-A39F-5D320A2285B6}" srcOrd="3" destOrd="0" presId="urn:microsoft.com/office/officeart/2005/8/layout/process1"/>
    <dgm:cxn modelId="{E0069DF7-FE75-4621-8EE2-FE3391BA15EF}" type="presParOf" srcId="{3CD3EC0A-640D-4633-A39F-5D320A2285B6}" destId="{0F3A9ECA-4795-40F8-AC14-7153CB0BA4FF}" srcOrd="0" destOrd="0" presId="urn:microsoft.com/office/officeart/2005/8/layout/process1"/>
    <dgm:cxn modelId="{6B21B601-58DC-4C8E-9320-E14FA29AAA2A}" type="presParOf" srcId="{3E432E2D-AA59-431F-B99D-AEF900684440}" destId="{D1B8E3EA-5A36-4188-AD2E-E20AD2ECA927}" srcOrd="4" destOrd="0" presId="urn:microsoft.com/office/officeart/2005/8/layout/process1"/>
    <dgm:cxn modelId="{79AA77CA-699F-4DBC-8970-7E1B53281156}" type="presParOf" srcId="{3E432E2D-AA59-431F-B99D-AEF900684440}" destId="{8CC1488C-1F37-48D3-975B-AD75D8E7E051}" srcOrd="5" destOrd="0" presId="urn:microsoft.com/office/officeart/2005/8/layout/process1"/>
    <dgm:cxn modelId="{8DFDC041-645C-4C46-A161-25AB6AB8F5C1}" type="presParOf" srcId="{8CC1488C-1F37-48D3-975B-AD75D8E7E051}" destId="{8AA6A573-FCAF-49DD-8A10-2D3FC8E2EB52}" srcOrd="0" destOrd="0" presId="urn:microsoft.com/office/officeart/2005/8/layout/process1"/>
    <dgm:cxn modelId="{B22F499F-596C-4F14-A8A6-5FD78ADC3795}" type="presParOf" srcId="{3E432E2D-AA59-431F-B99D-AEF900684440}" destId="{92DC708D-7469-4944-BE7B-663126BD6A84}" srcOrd="6" destOrd="0" presId="urn:microsoft.com/office/officeart/2005/8/layout/process1"/>
    <dgm:cxn modelId="{98F2CF00-2097-4F37-B509-D6758150F999}" type="presParOf" srcId="{3E432E2D-AA59-431F-B99D-AEF900684440}" destId="{2034B808-5FB3-4B34-BC39-8E6154610708}" srcOrd="7" destOrd="0" presId="urn:microsoft.com/office/officeart/2005/8/layout/process1"/>
    <dgm:cxn modelId="{E6B33E05-2981-46E2-94B4-C845FBC0DAAB}" type="presParOf" srcId="{2034B808-5FB3-4B34-BC39-8E6154610708}" destId="{D67893D8-6131-4585-9781-D499B2EA55AA}" srcOrd="0" destOrd="0" presId="urn:microsoft.com/office/officeart/2005/8/layout/process1"/>
    <dgm:cxn modelId="{9CCB6C47-EF2A-45F2-8885-78DDD6C953B7}" type="presParOf" srcId="{3E432E2D-AA59-431F-B99D-AEF900684440}" destId="{BA60628A-18E4-46F7-9290-6627275137B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72964-CEB5-4048-A3E6-B29948DC6C4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31335F6-1BA6-4385-917B-D848A7613120}">
      <dgm:prSet phldrT="[Text]"/>
      <dgm:spPr/>
      <dgm:t>
        <a:bodyPr/>
        <a:lstStyle/>
        <a:p>
          <a:r>
            <a:rPr lang="en-IN" dirty="0"/>
            <a:t>Sliding Window</a:t>
          </a:r>
        </a:p>
      </dgm:t>
    </dgm:pt>
    <dgm:pt modelId="{AE151733-E924-423F-A941-9D4C2F2E8CDB}" type="parTrans" cxnId="{0B1E6579-255D-4B68-8A0D-47068AED4989}">
      <dgm:prSet/>
      <dgm:spPr/>
      <dgm:t>
        <a:bodyPr/>
        <a:lstStyle/>
        <a:p>
          <a:endParaRPr lang="en-IN"/>
        </a:p>
      </dgm:t>
    </dgm:pt>
    <dgm:pt modelId="{5A2BD343-7D1B-4B5A-A25F-14EF38938EAD}" type="sibTrans" cxnId="{0B1E6579-255D-4B68-8A0D-47068AED4989}">
      <dgm:prSet/>
      <dgm:spPr/>
      <dgm:t>
        <a:bodyPr/>
        <a:lstStyle/>
        <a:p>
          <a:endParaRPr lang="en-IN"/>
        </a:p>
      </dgm:t>
    </dgm:pt>
    <dgm:pt modelId="{E706B34D-3F2F-4E1A-B44D-9D5EB14303C5}">
      <dgm:prSet phldrT="[Text]"/>
      <dgm:spPr/>
      <dgm:t>
        <a:bodyPr/>
        <a:lstStyle/>
        <a:p>
          <a:r>
            <a:rPr lang="en-IN" dirty="0"/>
            <a:t>Resize Window to 64x64</a:t>
          </a:r>
        </a:p>
      </dgm:t>
    </dgm:pt>
    <dgm:pt modelId="{E061AE8B-5A29-4DC2-93E6-998478D6B839}" type="parTrans" cxnId="{8E7D8DA2-B08F-4DEF-8609-1C845AAB67FB}">
      <dgm:prSet/>
      <dgm:spPr/>
      <dgm:t>
        <a:bodyPr/>
        <a:lstStyle/>
        <a:p>
          <a:endParaRPr lang="en-IN"/>
        </a:p>
      </dgm:t>
    </dgm:pt>
    <dgm:pt modelId="{F40DD9B1-DDC4-4E66-8A28-1F274BE25E63}" type="sibTrans" cxnId="{8E7D8DA2-B08F-4DEF-8609-1C845AAB67FB}">
      <dgm:prSet/>
      <dgm:spPr/>
      <dgm:t>
        <a:bodyPr/>
        <a:lstStyle/>
        <a:p>
          <a:endParaRPr lang="en-IN"/>
        </a:p>
      </dgm:t>
    </dgm:pt>
    <dgm:pt modelId="{3C4A4F4D-3B1A-4C67-AC29-A7CB49E06F69}">
      <dgm:prSet phldrT="[Text]"/>
      <dgm:spPr/>
      <dgm:t>
        <a:bodyPr/>
        <a:lstStyle/>
        <a:p>
          <a:r>
            <a:rPr lang="en-IN" dirty="0"/>
            <a:t>Apply HOG</a:t>
          </a:r>
        </a:p>
      </dgm:t>
    </dgm:pt>
    <dgm:pt modelId="{7B9E52C6-9CC4-4FD2-B49F-80B4921EC1E9}" type="parTrans" cxnId="{1E05DE6A-E902-4D3D-9A0B-F888CF98E181}">
      <dgm:prSet/>
      <dgm:spPr/>
      <dgm:t>
        <a:bodyPr/>
        <a:lstStyle/>
        <a:p>
          <a:endParaRPr lang="en-IN"/>
        </a:p>
      </dgm:t>
    </dgm:pt>
    <dgm:pt modelId="{BBBD10CF-6F61-4B45-A9D7-E59AD3F31232}" type="sibTrans" cxnId="{1E05DE6A-E902-4D3D-9A0B-F888CF98E181}">
      <dgm:prSet/>
      <dgm:spPr/>
      <dgm:t>
        <a:bodyPr/>
        <a:lstStyle/>
        <a:p>
          <a:endParaRPr lang="en-IN"/>
        </a:p>
      </dgm:t>
    </dgm:pt>
    <dgm:pt modelId="{0B86FC16-D1F3-4016-9B8E-2778D5DB8847}">
      <dgm:prSet phldrT="[Text]"/>
      <dgm:spPr/>
      <dgm:t>
        <a:bodyPr/>
        <a:lstStyle/>
        <a:p>
          <a:r>
            <a:rPr lang="en-IN" dirty="0"/>
            <a:t>Feed into classifier</a:t>
          </a:r>
        </a:p>
      </dgm:t>
    </dgm:pt>
    <dgm:pt modelId="{5C94A10C-D6E5-49A0-B9EF-83423785B2A4}" type="parTrans" cxnId="{E7F1483A-8DF0-40F4-9659-68AF617DE714}">
      <dgm:prSet/>
      <dgm:spPr/>
      <dgm:t>
        <a:bodyPr/>
        <a:lstStyle/>
        <a:p>
          <a:endParaRPr lang="en-IN"/>
        </a:p>
      </dgm:t>
    </dgm:pt>
    <dgm:pt modelId="{CDB8C91A-3B4F-4084-805E-13936FCB4F39}" type="sibTrans" cxnId="{E7F1483A-8DF0-40F4-9659-68AF617DE714}">
      <dgm:prSet/>
      <dgm:spPr/>
      <dgm:t>
        <a:bodyPr/>
        <a:lstStyle/>
        <a:p>
          <a:endParaRPr lang="en-IN"/>
        </a:p>
      </dgm:t>
    </dgm:pt>
    <dgm:pt modelId="{B7CF1DE1-3545-493C-8455-73F3F00046BA}">
      <dgm:prSet phldrT="[Text]"/>
      <dgm:spPr/>
      <dgm:t>
        <a:bodyPr/>
        <a:lstStyle/>
        <a:p>
          <a:r>
            <a:rPr lang="en-IN" dirty="0"/>
            <a:t>Draw bounding box</a:t>
          </a:r>
        </a:p>
      </dgm:t>
    </dgm:pt>
    <dgm:pt modelId="{928E8073-0445-4D7C-AAAE-21E620D72FE9}" type="parTrans" cxnId="{438978DA-A7A1-4C9E-BAFB-7ABFDA3E6FF3}">
      <dgm:prSet/>
      <dgm:spPr/>
      <dgm:t>
        <a:bodyPr/>
        <a:lstStyle/>
        <a:p>
          <a:endParaRPr lang="en-IN"/>
        </a:p>
      </dgm:t>
    </dgm:pt>
    <dgm:pt modelId="{ED6CBDD8-FD7B-4216-BC3E-B366E7B98E05}" type="sibTrans" cxnId="{438978DA-A7A1-4C9E-BAFB-7ABFDA3E6FF3}">
      <dgm:prSet/>
      <dgm:spPr/>
      <dgm:t>
        <a:bodyPr/>
        <a:lstStyle/>
        <a:p>
          <a:endParaRPr lang="en-IN"/>
        </a:p>
      </dgm:t>
    </dgm:pt>
    <dgm:pt modelId="{693DEA9C-6A50-4F33-8E74-896EB0F21FBB}" type="pres">
      <dgm:prSet presAssocID="{95B72964-CEB5-4048-A3E6-B29948DC6C42}" presName="Name0" presStyleCnt="0">
        <dgm:presLayoutVars>
          <dgm:dir/>
          <dgm:resizeHandles val="exact"/>
        </dgm:presLayoutVars>
      </dgm:prSet>
      <dgm:spPr/>
    </dgm:pt>
    <dgm:pt modelId="{B8F6716D-BF8E-424C-977A-399ABA300DD9}" type="pres">
      <dgm:prSet presAssocID="{631335F6-1BA6-4385-917B-D848A7613120}" presName="node" presStyleLbl="node1" presStyleIdx="0" presStyleCnt="5">
        <dgm:presLayoutVars>
          <dgm:bulletEnabled val="1"/>
        </dgm:presLayoutVars>
      </dgm:prSet>
      <dgm:spPr/>
    </dgm:pt>
    <dgm:pt modelId="{AEC35F40-C106-40ED-B029-DF229ACFB2D9}" type="pres">
      <dgm:prSet presAssocID="{5A2BD343-7D1B-4B5A-A25F-14EF38938EAD}" presName="sibTrans" presStyleLbl="sibTrans2D1" presStyleIdx="0" presStyleCnt="4"/>
      <dgm:spPr/>
    </dgm:pt>
    <dgm:pt modelId="{FB20F8AA-E990-453B-BC29-203541870001}" type="pres">
      <dgm:prSet presAssocID="{5A2BD343-7D1B-4B5A-A25F-14EF38938EAD}" presName="connectorText" presStyleLbl="sibTrans2D1" presStyleIdx="0" presStyleCnt="4"/>
      <dgm:spPr/>
    </dgm:pt>
    <dgm:pt modelId="{1B2BB003-7BCF-45B5-B61C-E59EBD3F723E}" type="pres">
      <dgm:prSet presAssocID="{E706B34D-3F2F-4E1A-B44D-9D5EB14303C5}" presName="node" presStyleLbl="node1" presStyleIdx="1" presStyleCnt="5">
        <dgm:presLayoutVars>
          <dgm:bulletEnabled val="1"/>
        </dgm:presLayoutVars>
      </dgm:prSet>
      <dgm:spPr/>
    </dgm:pt>
    <dgm:pt modelId="{8271755A-F645-4269-AFA3-180932922D97}" type="pres">
      <dgm:prSet presAssocID="{F40DD9B1-DDC4-4E66-8A28-1F274BE25E63}" presName="sibTrans" presStyleLbl="sibTrans2D1" presStyleIdx="1" presStyleCnt="4"/>
      <dgm:spPr/>
    </dgm:pt>
    <dgm:pt modelId="{BE252D04-91F3-47B1-8DAE-A8167183837B}" type="pres">
      <dgm:prSet presAssocID="{F40DD9B1-DDC4-4E66-8A28-1F274BE25E63}" presName="connectorText" presStyleLbl="sibTrans2D1" presStyleIdx="1" presStyleCnt="4"/>
      <dgm:spPr/>
    </dgm:pt>
    <dgm:pt modelId="{B5D78087-66C1-42A2-89AB-0F7CB6EDE131}" type="pres">
      <dgm:prSet presAssocID="{3C4A4F4D-3B1A-4C67-AC29-A7CB49E06F69}" presName="node" presStyleLbl="node1" presStyleIdx="2" presStyleCnt="5">
        <dgm:presLayoutVars>
          <dgm:bulletEnabled val="1"/>
        </dgm:presLayoutVars>
      </dgm:prSet>
      <dgm:spPr/>
    </dgm:pt>
    <dgm:pt modelId="{901DBEE3-92EC-4D96-A6FF-F7A73420DAAB}" type="pres">
      <dgm:prSet presAssocID="{BBBD10CF-6F61-4B45-A9D7-E59AD3F31232}" presName="sibTrans" presStyleLbl="sibTrans2D1" presStyleIdx="2" presStyleCnt="4"/>
      <dgm:spPr/>
    </dgm:pt>
    <dgm:pt modelId="{E7F4D252-0F92-47AF-8804-5FBE1D6E4756}" type="pres">
      <dgm:prSet presAssocID="{BBBD10CF-6F61-4B45-A9D7-E59AD3F31232}" presName="connectorText" presStyleLbl="sibTrans2D1" presStyleIdx="2" presStyleCnt="4"/>
      <dgm:spPr/>
    </dgm:pt>
    <dgm:pt modelId="{15D8117D-4586-4FB3-9675-C57819BE95EA}" type="pres">
      <dgm:prSet presAssocID="{0B86FC16-D1F3-4016-9B8E-2778D5DB8847}" presName="node" presStyleLbl="node1" presStyleIdx="3" presStyleCnt="5">
        <dgm:presLayoutVars>
          <dgm:bulletEnabled val="1"/>
        </dgm:presLayoutVars>
      </dgm:prSet>
      <dgm:spPr/>
    </dgm:pt>
    <dgm:pt modelId="{6A8AF65B-1BD7-4F3C-B18C-50B3F3591B49}" type="pres">
      <dgm:prSet presAssocID="{CDB8C91A-3B4F-4084-805E-13936FCB4F39}" presName="sibTrans" presStyleLbl="sibTrans2D1" presStyleIdx="3" presStyleCnt="4"/>
      <dgm:spPr/>
    </dgm:pt>
    <dgm:pt modelId="{93DAAAE9-01AE-44DA-9AE6-5D6B5244D87A}" type="pres">
      <dgm:prSet presAssocID="{CDB8C91A-3B4F-4084-805E-13936FCB4F39}" presName="connectorText" presStyleLbl="sibTrans2D1" presStyleIdx="3" presStyleCnt="4"/>
      <dgm:spPr/>
    </dgm:pt>
    <dgm:pt modelId="{F19CECCA-4B0B-4678-8B1F-F6CAD395FE48}" type="pres">
      <dgm:prSet presAssocID="{B7CF1DE1-3545-493C-8455-73F3F00046BA}" presName="node" presStyleLbl="node1" presStyleIdx="4" presStyleCnt="5">
        <dgm:presLayoutVars>
          <dgm:bulletEnabled val="1"/>
        </dgm:presLayoutVars>
      </dgm:prSet>
      <dgm:spPr/>
    </dgm:pt>
  </dgm:ptLst>
  <dgm:cxnLst>
    <dgm:cxn modelId="{3168CE05-A48A-478D-BAE5-FF9B9B9A639B}" type="presOf" srcId="{F40DD9B1-DDC4-4E66-8A28-1F274BE25E63}" destId="{8271755A-F645-4269-AFA3-180932922D97}" srcOrd="0" destOrd="0" presId="urn:microsoft.com/office/officeart/2005/8/layout/process1"/>
    <dgm:cxn modelId="{01F0A724-4FA6-423B-B5AA-5F4EE4E70E2B}" type="presOf" srcId="{631335F6-1BA6-4385-917B-D848A7613120}" destId="{B8F6716D-BF8E-424C-977A-399ABA300DD9}" srcOrd="0" destOrd="0" presId="urn:microsoft.com/office/officeart/2005/8/layout/process1"/>
    <dgm:cxn modelId="{746F4B31-8DD2-4E38-BCD0-D457844C5156}" type="presOf" srcId="{0B86FC16-D1F3-4016-9B8E-2778D5DB8847}" destId="{15D8117D-4586-4FB3-9675-C57819BE95EA}" srcOrd="0" destOrd="0" presId="urn:microsoft.com/office/officeart/2005/8/layout/process1"/>
    <dgm:cxn modelId="{E7F1483A-8DF0-40F4-9659-68AF617DE714}" srcId="{95B72964-CEB5-4048-A3E6-B29948DC6C42}" destId="{0B86FC16-D1F3-4016-9B8E-2778D5DB8847}" srcOrd="3" destOrd="0" parTransId="{5C94A10C-D6E5-49A0-B9EF-83423785B2A4}" sibTransId="{CDB8C91A-3B4F-4084-805E-13936FCB4F39}"/>
    <dgm:cxn modelId="{E479893F-20A1-46E8-AADF-4E3EFE770FE3}" type="presOf" srcId="{B7CF1DE1-3545-493C-8455-73F3F00046BA}" destId="{F19CECCA-4B0B-4678-8B1F-F6CAD395FE48}" srcOrd="0" destOrd="0" presId="urn:microsoft.com/office/officeart/2005/8/layout/process1"/>
    <dgm:cxn modelId="{1E05DE6A-E902-4D3D-9A0B-F888CF98E181}" srcId="{95B72964-CEB5-4048-A3E6-B29948DC6C42}" destId="{3C4A4F4D-3B1A-4C67-AC29-A7CB49E06F69}" srcOrd="2" destOrd="0" parTransId="{7B9E52C6-9CC4-4FD2-B49F-80B4921EC1E9}" sibTransId="{BBBD10CF-6F61-4B45-A9D7-E59AD3F31232}"/>
    <dgm:cxn modelId="{AF46B574-7CA6-4FE6-92B8-3103C4EA205C}" type="presOf" srcId="{CDB8C91A-3B4F-4084-805E-13936FCB4F39}" destId="{6A8AF65B-1BD7-4F3C-B18C-50B3F3591B49}" srcOrd="0" destOrd="0" presId="urn:microsoft.com/office/officeart/2005/8/layout/process1"/>
    <dgm:cxn modelId="{E86E1776-4F7A-4179-91D7-75CFCD4B466D}" type="presOf" srcId="{5A2BD343-7D1B-4B5A-A25F-14EF38938EAD}" destId="{FB20F8AA-E990-453B-BC29-203541870001}" srcOrd="1" destOrd="0" presId="urn:microsoft.com/office/officeart/2005/8/layout/process1"/>
    <dgm:cxn modelId="{0B1E6579-255D-4B68-8A0D-47068AED4989}" srcId="{95B72964-CEB5-4048-A3E6-B29948DC6C42}" destId="{631335F6-1BA6-4385-917B-D848A7613120}" srcOrd="0" destOrd="0" parTransId="{AE151733-E924-423F-A941-9D4C2F2E8CDB}" sibTransId="{5A2BD343-7D1B-4B5A-A25F-14EF38938EAD}"/>
    <dgm:cxn modelId="{FC48E591-8B9E-465D-ABA7-2ED1A1A90C74}" type="presOf" srcId="{BBBD10CF-6F61-4B45-A9D7-E59AD3F31232}" destId="{901DBEE3-92EC-4D96-A6FF-F7A73420DAAB}" srcOrd="0" destOrd="0" presId="urn:microsoft.com/office/officeart/2005/8/layout/process1"/>
    <dgm:cxn modelId="{BE7552A1-D432-4815-84F0-19AAC28E6024}" type="presOf" srcId="{95B72964-CEB5-4048-A3E6-B29948DC6C42}" destId="{693DEA9C-6A50-4F33-8E74-896EB0F21FBB}" srcOrd="0" destOrd="0" presId="urn:microsoft.com/office/officeart/2005/8/layout/process1"/>
    <dgm:cxn modelId="{8E7D8DA2-B08F-4DEF-8609-1C845AAB67FB}" srcId="{95B72964-CEB5-4048-A3E6-B29948DC6C42}" destId="{E706B34D-3F2F-4E1A-B44D-9D5EB14303C5}" srcOrd="1" destOrd="0" parTransId="{E061AE8B-5A29-4DC2-93E6-998478D6B839}" sibTransId="{F40DD9B1-DDC4-4E66-8A28-1F274BE25E63}"/>
    <dgm:cxn modelId="{4725F4AE-C6E6-468A-81DC-031788EFD59D}" type="presOf" srcId="{E706B34D-3F2F-4E1A-B44D-9D5EB14303C5}" destId="{1B2BB003-7BCF-45B5-B61C-E59EBD3F723E}" srcOrd="0" destOrd="0" presId="urn:microsoft.com/office/officeart/2005/8/layout/process1"/>
    <dgm:cxn modelId="{9B8B14B7-4F68-47FA-A170-985C66E380A0}" type="presOf" srcId="{F40DD9B1-DDC4-4E66-8A28-1F274BE25E63}" destId="{BE252D04-91F3-47B1-8DAE-A8167183837B}" srcOrd="1" destOrd="0" presId="urn:microsoft.com/office/officeart/2005/8/layout/process1"/>
    <dgm:cxn modelId="{A58DF7C0-AF95-4955-B796-20EC307A65C2}" type="presOf" srcId="{5A2BD343-7D1B-4B5A-A25F-14EF38938EAD}" destId="{AEC35F40-C106-40ED-B029-DF229ACFB2D9}" srcOrd="0" destOrd="0" presId="urn:microsoft.com/office/officeart/2005/8/layout/process1"/>
    <dgm:cxn modelId="{6D81E6D7-8110-46AA-992F-B7D695F8AF61}" type="presOf" srcId="{CDB8C91A-3B4F-4084-805E-13936FCB4F39}" destId="{93DAAAE9-01AE-44DA-9AE6-5D6B5244D87A}" srcOrd="1" destOrd="0" presId="urn:microsoft.com/office/officeart/2005/8/layout/process1"/>
    <dgm:cxn modelId="{438978DA-A7A1-4C9E-BAFB-7ABFDA3E6FF3}" srcId="{95B72964-CEB5-4048-A3E6-B29948DC6C42}" destId="{B7CF1DE1-3545-493C-8455-73F3F00046BA}" srcOrd="4" destOrd="0" parTransId="{928E8073-0445-4D7C-AAAE-21E620D72FE9}" sibTransId="{ED6CBDD8-FD7B-4216-BC3E-B366E7B98E05}"/>
    <dgm:cxn modelId="{220335E6-4702-4926-8C23-877320D954D5}" type="presOf" srcId="{BBBD10CF-6F61-4B45-A9D7-E59AD3F31232}" destId="{E7F4D252-0F92-47AF-8804-5FBE1D6E4756}" srcOrd="1" destOrd="0" presId="urn:microsoft.com/office/officeart/2005/8/layout/process1"/>
    <dgm:cxn modelId="{69DCB6FE-04D2-43EA-BA78-1690BC7C1DF2}" type="presOf" srcId="{3C4A4F4D-3B1A-4C67-AC29-A7CB49E06F69}" destId="{B5D78087-66C1-42A2-89AB-0F7CB6EDE131}" srcOrd="0" destOrd="0" presId="urn:microsoft.com/office/officeart/2005/8/layout/process1"/>
    <dgm:cxn modelId="{AE5A1A01-C1C4-49BA-B138-C7F61BFD000D}" type="presParOf" srcId="{693DEA9C-6A50-4F33-8E74-896EB0F21FBB}" destId="{B8F6716D-BF8E-424C-977A-399ABA300DD9}" srcOrd="0" destOrd="0" presId="urn:microsoft.com/office/officeart/2005/8/layout/process1"/>
    <dgm:cxn modelId="{85FE0A65-4FE4-4526-9E5C-508138CFC61E}" type="presParOf" srcId="{693DEA9C-6A50-4F33-8E74-896EB0F21FBB}" destId="{AEC35F40-C106-40ED-B029-DF229ACFB2D9}" srcOrd="1" destOrd="0" presId="urn:microsoft.com/office/officeart/2005/8/layout/process1"/>
    <dgm:cxn modelId="{0CC1AF96-ECCE-4D77-8E61-C14A6B1198FC}" type="presParOf" srcId="{AEC35F40-C106-40ED-B029-DF229ACFB2D9}" destId="{FB20F8AA-E990-453B-BC29-203541870001}" srcOrd="0" destOrd="0" presId="urn:microsoft.com/office/officeart/2005/8/layout/process1"/>
    <dgm:cxn modelId="{D1851510-7D43-4B96-AEED-BE7540BF3C00}" type="presParOf" srcId="{693DEA9C-6A50-4F33-8E74-896EB0F21FBB}" destId="{1B2BB003-7BCF-45B5-B61C-E59EBD3F723E}" srcOrd="2" destOrd="0" presId="urn:microsoft.com/office/officeart/2005/8/layout/process1"/>
    <dgm:cxn modelId="{97E4DE8A-167C-4373-8F32-ECBE83DB43AA}" type="presParOf" srcId="{693DEA9C-6A50-4F33-8E74-896EB0F21FBB}" destId="{8271755A-F645-4269-AFA3-180932922D97}" srcOrd="3" destOrd="0" presId="urn:microsoft.com/office/officeart/2005/8/layout/process1"/>
    <dgm:cxn modelId="{598E31B3-D200-46E7-A2C4-1946375D5224}" type="presParOf" srcId="{8271755A-F645-4269-AFA3-180932922D97}" destId="{BE252D04-91F3-47B1-8DAE-A8167183837B}" srcOrd="0" destOrd="0" presId="urn:microsoft.com/office/officeart/2005/8/layout/process1"/>
    <dgm:cxn modelId="{F946054A-4B26-48E8-9521-3B83851528E5}" type="presParOf" srcId="{693DEA9C-6A50-4F33-8E74-896EB0F21FBB}" destId="{B5D78087-66C1-42A2-89AB-0F7CB6EDE131}" srcOrd="4" destOrd="0" presId="urn:microsoft.com/office/officeart/2005/8/layout/process1"/>
    <dgm:cxn modelId="{89FAFF57-73BC-4E86-93A0-530FBA9A4A2A}" type="presParOf" srcId="{693DEA9C-6A50-4F33-8E74-896EB0F21FBB}" destId="{901DBEE3-92EC-4D96-A6FF-F7A73420DAAB}" srcOrd="5" destOrd="0" presId="urn:microsoft.com/office/officeart/2005/8/layout/process1"/>
    <dgm:cxn modelId="{159F9A16-C610-4483-AB1F-6D767327017E}" type="presParOf" srcId="{901DBEE3-92EC-4D96-A6FF-F7A73420DAAB}" destId="{E7F4D252-0F92-47AF-8804-5FBE1D6E4756}" srcOrd="0" destOrd="0" presId="urn:microsoft.com/office/officeart/2005/8/layout/process1"/>
    <dgm:cxn modelId="{9E0192B8-484C-4BD0-8254-373EA4C875EC}" type="presParOf" srcId="{693DEA9C-6A50-4F33-8E74-896EB0F21FBB}" destId="{15D8117D-4586-4FB3-9675-C57819BE95EA}" srcOrd="6" destOrd="0" presId="urn:microsoft.com/office/officeart/2005/8/layout/process1"/>
    <dgm:cxn modelId="{8A9DDBF8-54AB-4121-BCA8-4C1450C0E642}" type="presParOf" srcId="{693DEA9C-6A50-4F33-8E74-896EB0F21FBB}" destId="{6A8AF65B-1BD7-4F3C-B18C-50B3F3591B49}" srcOrd="7" destOrd="0" presId="urn:microsoft.com/office/officeart/2005/8/layout/process1"/>
    <dgm:cxn modelId="{AF624386-1859-4928-BD0E-ED88F54248D5}" type="presParOf" srcId="{6A8AF65B-1BD7-4F3C-B18C-50B3F3591B49}" destId="{93DAAAE9-01AE-44DA-9AE6-5D6B5244D87A}" srcOrd="0" destOrd="0" presId="urn:microsoft.com/office/officeart/2005/8/layout/process1"/>
    <dgm:cxn modelId="{A469222E-0855-4B04-AE1A-8AAB3D9E2FC0}" type="presParOf" srcId="{693DEA9C-6A50-4F33-8E74-896EB0F21FBB}" destId="{F19CECCA-4B0B-4678-8B1F-F6CAD395FE4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33DD2-0BCD-4D16-B063-70A81AC76F8A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BCE670D-16E3-491D-B049-329F94AB0474}">
      <dgm:prSet phldrT="[Text]"/>
      <dgm:spPr/>
      <dgm:t>
        <a:bodyPr/>
        <a:lstStyle/>
        <a:p>
          <a:r>
            <a:rPr lang="en-US" dirty="0"/>
            <a:t>Prepare Dataset</a:t>
          </a:r>
          <a:endParaRPr lang="en-IN" dirty="0"/>
        </a:p>
      </dgm:t>
    </dgm:pt>
    <dgm:pt modelId="{63738D9A-4DE6-4D99-A945-040D47F8B2D8}" type="parTrans" cxnId="{C9FAD69E-2D86-414F-92DC-69FB63FD80E6}">
      <dgm:prSet/>
      <dgm:spPr/>
      <dgm:t>
        <a:bodyPr/>
        <a:lstStyle/>
        <a:p>
          <a:endParaRPr lang="en-IN"/>
        </a:p>
      </dgm:t>
    </dgm:pt>
    <dgm:pt modelId="{CCF30D84-260A-4F57-B9C1-3A9F0FA86653}" type="sibTrans" cxnId="{C9FAD69E-2D86-414F-92DC-69FB63FD80E6}">
      <dgm:prSet/>
      <dgm:spPr/>
      <dgm:t>
        <a:bodyPr/>
        <a:lstStyle/>
        <a:p>
          <a:endParaRPr lang="en-IN"/>
        </a:p>
      </dgm:t>
    </dgm:pt>
    <dgm:pt modelId="{70D34144-DE16-47D4-9BF3-54E7347A3A53}">
      <dgm:prSet phldrT="[Text]" custT="1"/>
      <dgm:spPr/>
      <dgm:t>
        <a:bodyPr/>
        <a:lstStyle/>
        <a:p>
          <a:r>
            <a:rPr lang="en-US" sz="1200" dirty="0"/>
            <a:t>Extract 64x64 images with Cell</a:t>
          </a:r>
          <a:endParaRPr lang="en-IN" sz="1200" dirty="0"/>
        </a:p>
      </dgm:t>
    </dgm:pt>
    <dgm:pt modelId="{D69FB27B-FA7C-431E-9E63-60A833CE3A5C}" type="parTrans" cxnId="{5607F5C9-EE69-4B42-A460-68315E27F1E8}">
      <dgm:prSet/>
      <dgm:spPr/>
      <dgm:t>
        <a:bodyPr/>
        <a:lstStyle/>
        <a:p>
          <a:endParaRPr lang="en-IN"/>
        </a:p>
      </dgm:t>
    </dgm:pt>
    <dgm:pt modelId="{5C5E32DC-6FD3-48C1-BB2E-72CFAA291520}" type="sibTrans" cxnId="{5607F5C9-EE69-4B42-A460-68315E27F1E8}">
      <dgm:prSet/>
      <dgm:spPr/>
      <dgm:t>
        <a:bodyPr/>
        <a:lstStyle/>
        <a:p>
          <a:endParaRPr lang="en-IN"/>
        </a:p>
      </dgm:t>
    </dgm:pt>
    <dgm:pt modelId="{3F8B93BD-775E-40F1-ACEA-EBAA7BCF84B4}">
      <dgm:prSet phldrT="[Text]" custT="1"/>
      <dgm:spPr/>
      <dgm:t>
        <a:bodyPr/>
        <a:lstStyle/>
        <a:p>
          <a:r>
            <a:rPr lang="en-US" sz="1200" dirty="0"/>
            <a:t>Extract 64x64 images without cell</a:t>
          </a:r>
          <a:endParaRPr lang="en-IN" sz="1200" dirty="0"/>
        </a:p>
      </dgm:t>
    </dgm:pt>
    <dgm:pt modelId="{2179EF18-220D-488A-B2E3-C623B6FC0ACE}" type="parTrans" cxnId="{F3081FCB-29B4-43D4-BADE-03DB127A72A8}">
      <dgm:prSet/>
      <dgm:spPr/>
      <dgm:t>
        <a:bodyPr/>
        <a:lstStyle/>
        <a:p>
          <a:endParaRPr lang="en-IN"/>
        </a:p>
      </dgm:t>
    </dgm:pt>
    <dgm:pt modelId="{00298E5E-50A0-43C0-A5D8-61086B00267B}" type="sibTrans" cxnId="{F3081FCB-29B4-43D4-BADE-03DB127A72A8}">
      <dgm:prSet/>
      <dgm:spPr/>
      <dgm:t>
        <a:bodyPr/>
        <a:lstStyle/>
        <a:p>
          <a:endParaRPr lang="en-IN"/>
        </a:p>
      </dgm:t>
    </dgm:pt>
    <dgm:pt modelId="{E4425D20-1ED9-4119-9B01-670D12180456}">
      <dgm:prSet phldrT="[Text]"/>
      <dgm:spPr/>
      <dgm:t>
        <a:bodyPr/>
        <a:lstStyle/>
        <a:p>
          <a:r>
            <a:rPr lang="en-US" dirty="0"/>
            <a:t>Extract Features</a:t>
          </a:r>
          <a:endParaRPr lang="en-IN" dirty="0"/>
        </a:p>
      </dgm:t>
    </dgm:pt>
    <dgm:pt modelId="{BE124FAE-E2A6-4238-9AB4-4E21D108A51A}" type="parTrans" cxnId="{939D89FE-22C8-4B08-A99E-24058317AA99}">
      <dgm:prSet/>
      <dgm:spPr/>
      <dgm:t>
        <a:bodyPr/>
        <a:lstStyle/>
        <a:p>
          <a:endParaRPr lang="en-IN"/>
        </a:p>
      </dgm:t>
    </dgm:pt>
    <dgm:pt modelId="{7A793AC4-D99F-42FC-8582-E4B923FC4799}" type="sibTrans" cxnId="{939D89FE-22C8-4B08-A99E-24058317AA99}">
      <dgm:prSet/>
      <dgm:spPr/>
      <dgm:t>
        <a:bodyPr/>
        <a:lstStyle/>
        <a:p>
          <a:endParaRPr lang="en-IN"/>
        </a:p>
      </dgm:t>
    </dgm:pt>
    <dgm:pt modelId="{7A62E27E-5D5D-4926-825B-DD57C80BCE14}">
      <dgm:prSet phldrT="[Text]" custT="1"/>
      <dgm:spPr/>
      <dgm:t>
        <a:bodyPr/>
        <a:lstStyle/>
        <a:p>
          <a:r>
            <a:rPr lang="en-IN" sz="1200" b="0" i="0" dirty="0"/>
            <a:t>SURF- Speeded up robust features</a:t>
          </a:r>
          <a:endParaRPr lang="en-IN" sz="1200" dirty="0"/>
        </a:p>
      </dgm:t>
    </dgm:pt>
    <dgm:pt modelId="{E3D11D4D-6EFF-4F49-BB4B-B4BEF7EB1452}" type="parTrans" cxnId="{8A8F7792-26A8-4CA8-90A8-B501DCE09258}">
      <dgm:prSet/>
      <dgm:spPr/>
      <dgm:t>
        <a:bodyPr/>
        <a:lstStyle/>
        <a:p>
          <a:endParaRPr lang="en-IN"/>
        </a:p>
      </dgm:t>
    </dgm:pt>
    <dgm:pt modelId="{D14BEA2E-9FA3-45CC-A018-823618C43FBA}" type="sibTrans" cxnId="{8A8F7792-26A8-4CA8-90A8-B501DCE09258}">
      <dgm:prSet/>
      <dgm:spPr/>
      <dgm:t>
        <a:bodyPr/>
        <a:lstStyle/>
        <a:p>
          <a:endParaRPr lang="en-IN"/>
        </a:p>
      </dgm:t>
    </dgm:pt>
    <dgm:pt modelId="{55CF7ABA-55E7-4377-95DF-BBCC9A839756}">
      <dgm:prSet phldrT="[Text]"/>
      <dgm:spPr/>
      <dgm:t>
        <a:bodyPr/>
        <a:lstStyle/>
        <a:p>
          <a:r>
            <a:rPr lang="en-US" dirty="0"/>
            <a:t>Train Classifier</a:t>
          </a:r>
          <a:endParaRPr lang="en-IN" dirty="0"/>
        </a:p>
      </dgm:t>
    </dgm:pt>
    <dgm:pt modelId="{EB7E70DD-C9B4-4AA4-830C-A5CF12181341}" type="parTrans" cxnId="{522231D6-935F-47C6-B979-B3444FBE0986}">
      <dgm:prSet/>
      <dgm:spPr/>
      <dgm:t>
        <a:bodyPr/>
        <a:lstStyle/>
        <a:p>
          <a:endParaRPr lang="en-IN"/>
        </a:p>
      </dgm:t>
    </dgm:pt>
    <dgm:pt modelId="{FD4B9E61-5FFC-45FC-8FE1-47E35EE7E7C6}" type="sibTrans" cxnId="{522231D6-935F-47C6-B979-B3444FBE0986}">
      <dgm:prSet/>
      <dgm:spPr/>
      <dgm:t>
        <a:bodyPr/>
        <a:lstStyle/>
        <a:p>
          <a:endParaRPr lang="en-IN"/>
        </a:p>
      </dgm:t>
    </dgm:pt>
    <dgm:pt modelId="{0817AFE6-92D7-4EE5-9F2D-977A528B81AF}">
      <dgm:prSet phldrT="[Text]" custT="1"/>
      <dgm:spPr/>
      <dgm:t>
        <a:bodyPr/>
        <a:lstStyle/>
        <a:p>
          <a:r>
            <a:rPr lang="en-US" sz="1200" dirty="0"/>
            <a:t>SVM</a:t>
          </a:r>
          <a:endParaRPr lang="en-IN" sz="1200" dirty="0"/>
        </a:p>
      </dgm:t>
    </dgm:pt>
    <dgm:pt modelId="{7C219EF5-BF49-44D9-83F8-2A5DB0B4C399}" type="parTrans" cxnId="{35BD6733-E50F-4179-9936-F22B4C9C4160}">
      <dgm:prSet/>
      <dgm:spPr/>
      <dgm:t>
        <a:bodyPr/>
        <a:lstStyle/>
        <a:p>
          <a:endParaRPr lang="en-IN"/>
        </a:p>
      </dgm:t>
    </dgm:pt>
    <dgm:pt modelId="{0E1A7DB1-6AEC-4454-8CD5-B44D9C9D17DE}" type="sibTrans" cxnId="{35BD6733-E50F-4179-9936-F22B4C9C4160}">
      <dgm:prSet/>
      <dgm:spPr/>
      <dgm:t>
        <a:bodyPr/>
        <a:lstStyle/>
        <a:p>
          <a:endParaRPr lang="en-IN"/>
        </a:p>
      </dgm:t>
    </dgm:pt>
    <dgm:pt modelId="{89EC4C50-D79C-42AA-9D9C-4440D5217144}">
      <dgm:prSet phldrT="[Text]" custT="1"/>
      <dgm:spPr/>
      <dgm:t>
        <a:bodyPr/>
        <a:lstStyle/>
        <a:p>
          <a:r>
            <a:rPr lang="en-US" sz="1200" dirty="0" err="1"/>
            <a:t>ResNet</a:t>
          </a:r>
          <a:endParaRPr lang="en-IN" sz="1200" dirty="0"/>
        </a:p>
      </dgm:t>
    </dgm:pt>
    <dgm:pt modelId="{2BBD44DB-807E-4117-9DBF-3F03A6CA4BD7}" type="parTrans" cxnId="{2BF3CDED-9950-491D-9686-88357A39B3B0}">
      <dgm:prSet/>
      <dgm:spPr/>
      <dgm:t>
        <a:bodyPr/>
        <a:lstStyle/>
        <a:p>
          <a:endParaRPr lang="en-IN"/>
        </a:p>
      </dgm:t>
    </dgm:pt>
    <dgm:pt modelId="{78F63F17-F874-4F27-B2E5-BA518775FC99}" type="sibTrans" cxnId="{2BF3CDED-9950-491D-9686-88357A39B3B0}">
      <dgm:prSet/>
      <dgm:spPr/>
      <dgm:t>
        <a:bodyPr/>
        <a:lstStyle/>
        <a:p>
          <a:endParaRPr lang="en-IN"/>
        </a:p>
      </dgm:t>
    </dgm:pt>
    <dgm:pt modelId="{60153FAB-3E7C-4748-8321-F2BD91DA49B4}">
      <dgm:prSet phldrT="[Text]" custT="1"/>
      <dgm:spPr/>
      <dgm:t>
        <a:bodyPr/>
        <a:lstStyle/>
        <a:p>
          <a:r>
            <a:rPr lang="en-US" sz="1200" dirty="0"/>
            <a:t>HOG - </a:t>
          </a:r>
          <a:r>
            <a:rPr lang="en-IN" sz="1200" b="0" i="0" dirty="0"/>
            <a:t>Histogram of Oriented Gradients</a:t>
          </a:r>
          <a:endParaRPr lang="en-IN" sz="1200" dirty="0"/>
        </a:p>
      </dgm:t>
    </dgm:pt>
    <dgm:pt modelId="{3F5661FF-D269-41A6-A59F-4906E519A2DB}" type="parTrans" cxnId="{2E5E54DC-E804-4F14-8B22-732F26FA4531}">
      <dgm:prSet/>
      <dgm:spPr/>
      <dgm:t>
        <a:bodyPr/>
        <a:lstStyle/>
        <a:p>
          <a:endParaRPr lang="en-IN"/>
        </a:p>
      </dgm:t>
    </dgm:pt>
    <dgm:pt modelId="{E55E6995-CCEA-4147-A0F1-DB019D4F5CEF}" type="sibTrans" cxnId="{2E5E54DC-E804-4F14-8B22-732F26FA4531}">
      <dgm:prSet/>
      <dgm:spPr/>
      <dgm:t>
        <a:bodyPr/>
        <a:lstStyle/>
        <a:p>
          <a:endParaRPr lang="en-IN"/>
        </a:p>
      </dgm:t>
    </dgm:pt>
    <dgm:pt modelId="{FD0AD4F4-2F90-4DBF-A3C1-9F4483E19260}">
      <dgm:prSet phldrT="[Text]" custT="1"/>
      <dgm:spPr/>
      <dgm:t>
        <a:bodyPr/>
        <a:lstStyle/>
        <a:p>
          <a:r>
            <a:rPr lang="en-US" sz="1200" dirty="0"/>
            <a:t>LBP – Local Binary Pattern</a:t>
          </a:r>
          <a:endParaRPr lang="en-IN" sz="1200" dirty="0"/>
        </a:p>
      </dgm:t>
    </dgm:pt>
    <dgm:pt modelId="{85F15DD8-A850-4AC9-A076-CE2A29A45114}" type="parTrans" cxnId="{63A70301-D1C7-4343-A034-BBC6C5A30079}">
      <dgm:prSet/>
      <dgm:spPr/>
      <dgm:t>
        <a:bodyPr/>
        <a:lstStyle/>
        <a:p>
          <a:endParaRPr lang="en-IN"/>
        </a:p>
      </dgm:t>
    </dgm:pt>
    <dgm:pt modelId="{2861E964-7082-4BAB-8C60-B887F4493893}" type="sibTrans" cxnId="{63A70301-D1C7-4343-A034-BBC6C5A30079}">
      <dgm:prSet/>
      <dgm:spPr/>
      <dgm:t>
        <a:bodyPr/>
        <a:lstStyle/>
        <a:p>
          <a:endParaRPr lang="en-IN"/>
        </a:p>
      </dgm:t>
    </dgm:pt>
    <dgm:pt modelId="{5887B65A-12F8-4B87-A410-CCDF6E893AFC}">
      <dgm:prSet phldrT="[Text]" custT="1"/>
      <dgm:spPr/>
      <dgm:t>
        <a:bodyPr/>
        <a:lstStyle/>
        <a:p>
          <a:r>
            <a:rPr lang="en-US" sz="1200" dirty="0"/>
            <a:t>BLOB - log</a:t>
          </a:r>
          <a:endParaRPr lang="en-IN" sz="1200" dirty="0"/>
        </a:p>
      </dgm:t>
    </dgm:pt>
    <dgm:pt modelId="{0AC5930E-5B5C-477F-893B-7AE609376CC4}" type="parTrans" cxnId="{C596C568-E433-4638-A5A2-3B9C7A135FFE}">
      <dgm:prSet/>
      <dgm:spPr/>
      <dgm:t>
        <a:bodyPr/>
        <a:lstStyle/>
        <a:p>
          <a:endParaRPr lang="en-IN"/>
        </a:p>
      </dgm:t>
    </dgm:pt>
    <dgm:pt modelId="{B589905D-6D9C-48DB-BFD9-1A44FE295402}" type="sibTrans" cxnId="{C596C568-E433-4638-A5A2-3B9C7A135FFE}">
      <dgm:prSet/>
      <dgm:spPr/>
      <dgm:t>
        <a:bodyPr/>
        <a:lstStyle/>
        <a:p>
          <a:endParaRPr lang="en-IN"/>
        </a:p>
      </dgm:t>
    </dgm:pt>
    <dgm:pt modelId="{74393C4B-2FA1-4DC0-BEE9-91C767C1CD20}">
      <dgm:prSet phldrT="[Text]" custT="1"/>
      <dgm:spPr/>
      <dgm:t>
        <a:bodyPr/>
        <a:lstStyle/>
        <a:p>
          <a:r>
            <a:rPr lang="en-US" sz="1200" dirty="0"/>
            <a:t>Sliding Window Approach</a:t>
          </a:r>
          <a:endParaRPr lang="en-IN" sz="1200" dirty="0"/>
        </a:p>
      </dgm:t>
    </dgm:pt>
    <dgm:pt modelId="{FB1FA42A-E24B-4285-AE26-7A359B342E97}" type="parTrans" cxnId="{74C8916F-956F-4C65-A2B2-A8532C39ADD8}">
      <dgm:prSet/>
      <dgm:spPr/>
      <dgm:t>
        <a:bodyPr/>
        <a:lstStyle/>
        <a:p>
          <a:endParaRPr lang="en-IN"/>
        </a:p>
      </dgm:t>
    </dgm:pt>
    <dgm:pt modelId="{6A55C3D1-DA38-4313-B4C8-A7B3976E5BED}" type="sibTrans" cxnId="{74C8916F-956F-4C65-A2B2-A8532C39ADD8}">
      <dgm:prSet/>
      <dgm:spPr/>
      <dgm:t>
        <a:bodyPr/>
        <a:lstStyle/>
        <a:p>
          <a:endParaRPr lang="en-IN"/>
        </a:p>
      </dgm:t>
    </dgm:pt>
    <dgm:pt modelId="{4358FA69-A78A-4C6C-8B1F-B5C01CB843FA}">
      <dgm:prSet phldrT="[Text]" custT="1"/>
      <dgm:spPr/>
      <dgm:t>
        <a:bodyPr/>
        <a:lstStyle/>
        <a:p>
          <a:r>
            <a:rPr lang="en-US" sz="1200" dirty="0"/>
            <a:t>Change Image size</a:t>
          </a:r>
          <a:endParaRPr lang="en-IN" sz="1200" dirty="0"/>
        </a:p>
      </dgm:t>
    </dgm:pt>
    <dgm:pt modelId="{5653105D-99FA-4458-B2C6-30235FA2B5F6}" type="parTrans" cxnId="{2E5D8D05-AFF5-416C-BC46-108CD6704442}">
      <dgm:prSet/>
      <dgm:spPr/>
      <dgm:t>
        <a:bodyPr/>
        <a:lstStyle/>
        <a:p>
          <a:endParaRPr lang="en-IN"/>
        </a:p>
      </dgm:t>
    </dgm:pt>
    <dgm:pt modelId="{714694BF-D9D8-41CA-AC3C-46A556980C96}" type="sibTrans" cxnId="{2E5D8D05-AFF5-416C-BC46-108CD6704442}">
      <dgm:prSet/>
      <dgm:spPr/>
      <dgm:t>
        <a:bodyPr/>
        <a:lstStyle/>
        <a:p>
          <a:endParaRPr lang="en-IN"/>
        </a:p>
      </dgm:t>
    </dgm:pt>
    <dgm:pt modelId="{709F95F9-B93B-4C51-B4DD-F0434176C0CA}">
      <dgm:prSet phldrT="[Text]" custT="1"/>
      <dgm:spPr/>
      <dgm:t>
        <a:bodyPr/>
        <a:lstStyle/>
        <a:p>
          <a:r>
            <a:rPr lang="en-US" sz="1200" dirty="0"/>
            <a:t>Sliding Window step size</a:t>
          </a:r>
          <a:endParaRPr lang="en-IN" sz="1200" dirty="0"/>
        </a:p>
      </dgm:t>
    </dgm:pt>
    <dgm:pt modelId="{A647B81A-3A90-4676-9BFA-6185BB85655D}" type="parTrans" cxnId="{5FB2AB66-5467-4A1A-87D3-9C6F23EC0849}">
      <dgm:prSet/>
      <dgm:spPr/>
      <dgm:t>
        <a:bodyPr/>
        <a:lstStyle/>
        <a:p>
          <a:endParaRPr lang="en-IN"/>
        </a:p>
      </dgm:t>
    </dgm:pt>
    <dgm:pt modelId="{C2F574CA-7BA5-4797-8C12-93D3D4204F62}" type="sibTrans" cxnId="{5FB2AB66-5467-4A1A-87D3-9C6F23EC0849}">
      <dgm:prSet/>
      <dgm:spPr/>
      <dgm:t>
        <a:bodyPr/>
        <a:lstStyle/>
        <a:p>
          <a:endParaRPr lang="en-IN"/>
        </a:p>
      </dgm:t>
    </dgm:pt>
    <dgm:pt modelId="{5E947D05-F524-4ED4-9E64-FF03D2CB5A03}" type="pres">
      <dgm:prSet presAssocID="{89F33DD2-0BCD-4D16-B063-70A81AC76F8A}" presName="linearFlow" presStyleCnt="0">
        <dgm:presLayoutVars>
          <dgm:dir/>
          <dgm:animLvl val="lvl"/>
          <dgm:resizeHandles val="exact"/>
        </dgm:presLayoutVars>
      </dgm:prSet>
      <dgm:spPr/>
    </dgm:pt>
    <dgm:pt modelId="{E97AC62B-6D9D-425F-9E28-30D301E68961}" type="pres">
      <dgm:prSet presAssocID="{BBCE670D-16E3-491D-B049-329F94AB0474}" presName="composite" presStyleCnt="0"/>
      <dgm:spPr/>
    </dgm:pt>
    <dgm:pt modelId="{64BD7310-D2D7-4C76-863C-C7706F164900}" type="pres">
      <dgm:prSet presAssocID="{BBCE670D-16E3-491D-B049-329F94AB0474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7FAF26C-C2B0-4331-B5B9-624F46FD590E}" type="pres">
      <dgm:prSet presAssocID="{BBCE670D-16E3-491D-B049-329F94AB0474}" presName="parSh" presStyleLbl="node1" presStyleIdx="0" presStyleCnt="4" custLinFactNeighborX="-220" custLinFactNeighborY="-1908"/>
      <dgm:spPr/>
    </dgm:pt>
    <dgm:pt modelId="{AB631E64-E4E4-4C2F-9AD1-FFB011A76973}" type="pres">
      <dgm:prSet presAssocID="{BBCE670D-16E3-491D-B049-329F94AB0474}" presName="desTx" presStyleLbl="fgAcc1" presStyleIdx="0" presStyleCnt="4" custScaleY="71067" custLinFactNeighborX="-3603" custLinFactNeighborY="-15714">
        <dgm:presLayoutVars>
          <dgm:bulletEnabled val="1"/>
        </dgm:presLayoutVars>
      </dgm:prSet>
      <dgm:spPr/>
    </dgm:pt>
    <dgm:pt modelId="{8EA9BF73-7DD1-451F-AE75-124C49A777E7}" type="pres">
      <dgm:prSet presAssocID="{CCF30D84-260A-4F57-B9C1-3A9F0FA86653}" presName="sibTrans" presStyleLbl="sibTrans2D1" presStyleIdx="0" presStyleCnt="3" custScaleX="150729"/>
      <dgm:spPr/>
    </dgm:pt>
    <dgm:pt modelId="{6F75ED26-CEB2-45A3-A5BF-C59C12780AF6}" type="pres">
      <dgm:prSet presAssocID="{CCF30D84-260A-4F57-B9C1-3A9F0FA86653}" presName="connTx" presStyleLbl="sibTrans2D1" presStyleIdx="0" presStyleCnt="3"/>
      <dgm:spPr/>
    </dgm:pt>
    <dgm:pt modelId="{4F4BE45D-BCA4-4555-A4A7-5D22699EDD71}" type="pres">
      <dgm:prSet presAssocID="{E4425D20-1ED9-4119-9B01-670D12180456}" presName="composite" presStyleCnt="0"/>
      <dgm:spPr/>
    </dgm:pt>
    <dgm:pt modelId="{110E80F4-DE71-4D5E-B99C-D4349AC31BD4}" type="pres">
      <dgm:prSet presAssocID="{E4425D20-1ED9-4119-9B01-670D1218045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3FC9F2C-58C0-423F-A80A-479DA5703172}" type="pres">
      <dgm:prSet presAssocID="{E4425D20-1ED9-4119-9B01-670D12180456}" presName="parSh" presStyleLbl="node1" presStyleIdx="1" presStyleCnt="4" custLinFactNeighborX="-6031" custLinFactNeighborY="15045"/>
      <dgm:spPr/>
    </dgm:pt>
    <dgm:pt modelId="{835CD068-C7F0-4E10-8335-7E65C7B369F9}" type="pres">
      <dgm:prSet presAssocID="{E4425D20-1ED9-4119-9B01-670D12180456}" presName="desTx" presStyleLbl="fgAcc1" presStyleIdx="1" presStyleCnt="4" custLinFactNeighborX="-11559" custLinFactNeighborY="5985">
        <dgm:presLayoutVars>
          <dgm:bulletEnabled val="1"/>
        </dgm:presLayoutVars>
      </dgm:prSet>
      <dgm:spPr/>
    </dgm:pt>
    <dgm:pt modelId="{0B4E92CB-B52B-4ADE-B986-8D9148C84821}" type="pres">
      <dgm:prSet presAssocID="{7A793AC4-D99F-42FC-8582-E4B923FC4799}" presName="sibTrans" presStyleLbl="sibTrans2D1" presStyleIdx="1" presStyleCnt="3"/>
      <dgm:spPr/>
    </dgm:pt>
    <dgm:pt modelId="{F0B8FFD6-6AA7-4903-9C01-B61C958FBA8A}" type="pres">
      <dgm:prSet presAssocID="{7A793AC4-D99F-42FC-8582-E4B923FC4799}" presName="connTx" presStyleLbl="sibTrans2D1" presStyleIdx="1" presStyleCnt="3"/>
      <dgm:spPr/>
    </dgm:pt>
    <dgm:pt modelId="{CA577BBA-344A-445F-96F2-3EDF071FE780}" type="pres">
      <dgm:prSet presAssocID="{55CF7ABA-55E7-4377-95DF-BBCC9A839756}" presName="composite" presStyleCnt="0"/>
      <dgm:spPr/>
    </dgm:pt>
    <dgm:pt modelId="{9E5DC93A-B378-49C1-B55F-B6CB39FA3171}" type="pres">
      <dgm:prSet presAssocID="{55CF7ABA-55E7-4377-95DF-BBCC9A839756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EAFDA9E-C1E4-451C-A012-7F5FFA94486C}" type="pres">
      <dgm:prSet presAssocID="{55CF7ABA-55E7-4377-95DF-BBCC9A839756}" presName="parSh" presStyleLbl="node1" presStyleIdx="2" presStyleCnt="4" custLinFactNeighborX="-2010" custLinFactNeighborY="-19469"/>
      <dgm:spPr/>
    </dgm:pt>
    <dgm:pt modelId="{596DBAD3-70DE-4DD6-8C73-CDD6C89AA8B4}" type="pres">
      <dgm:prSet presAssocID="{55CF7ABA-55E7-4377-95DF-BBCC9A839756}" presName="desTx" presStyleLbl="fgAcc1" presStyleIdx="2" presStyleCnt="4" custScaleY="45041" custLinFactNeighborX="-1005" custLinFactNeighborY="-35091">
        <dgm:presLayoutVars>
          <dgm:bulletEnabled val="1"/>
        </dgm:presLayoutVars>
      </dgm:prSet>
      <dgm:spPr/>
    </dgm:pt>
    <dgm:pt modelId="{F2DDF090-40CB-4172-8685-84D5AF034AB4}" type="pres">
      <dgm:prSet presAssocID="{FD4B9E61-5FFC-45FC-8FE1-47E35EE7E7C6}" presName="sibTrans" presStyleLbl="sibTrans2D1" presStyleIdx="2" presStyleCnt="3"/>
      <dgm:spPr/>
    </dgm:pt>
    <dgm:pt modelId="{776C6358-CA7A-4401-804D-2EBA05A2CED3}" type="pres">
      <dgm:prSet presAssocID="{FD4B9E61-5FFC-45FC-8FE1-47E35EE7E7C6}" presName="connTx" presStyleLbl="sibTrans2D1" presStyleIdx="2" presStyleCnt="3"/>
      <dgm:spPr/>
    </dgm:pt>
    <dgm:pt modelId="{C87A4091-A8C6-496A-8974-530FDB3C1178}" type="pres">
      <dgm:prSet presAssocID="{74393C4B-2FA1-4DC0-BEE9-91C767C1CD20}" presName="composite" presStyleCnt="0"/>
      <dgm:spPr/>
    </dgm:pt>
    <dgm:pt modelId="{7104AF07-0AB3-46C5-A6C4-075A85C9DEB0}" type="pres">
      <dgm:prSet presAssocID="{74393C4B-2FA1-4DC0-BEE9-91C767C1CD20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DFA1B36-CAD4-4A87-8403-1E5198006D6C}" type="pres">
      <dgm:prSet presAssocID="{74393C4B-2FA1-4DC0-BEE9-91C767C1CD20}" presName="parSh" presStyleLbl="node1" presStyleIdx="3" presStyleCnt="4" custLinFactNeighborX="-9046" custLinFactNeighborY="-9815"/>
      <dgm:spPr/>
    </dgm:pt>
    <dgm:pt modelId="{2F345163-53F7-4672-AC0C-C47DC3B13D0B}" type="pres">
      <dgm:prSet presAssocID="{74393C4B-2FA1-4DC0-BEE9-91C767C1CD20}" presName="desTx" presStyleLbl="fgAcc1" presStyleIdx="3" presStyleCnt="4" custScaleY="63576" custLinFactNeighborX="-9548" custLinFactNeighborY="-23029">
        <dgm:presLayoutVars>
          <dgm:bulletEnabled val="1"/>
        </dgm:presLayoutVars>
      </dgm:prSet>
      <dgm:spPr/>
    </dgm:pt>
  </dgm:ptLst>
  <dgm:cxnLst>
    <dgm:cxn modelId="{63A70301-D1C7-4343-A034-BBC6C5A30079}" srcId="{E4425D20-1ED9-4119-9B01-670D12180456}" destId="{FD0AD4F4-2F90-4DBF-A3C1-9F4483E19260}" srcOrd="2" destOrd="0" parTransId="{85F15DD8-A850-4AC9-A076-CE2A29A45114}" sibTransId="{2861E964-7082-4BAB-8C60-B887F4493893}"/>
    <dgm:cxn modelId="{6C736803-9BF2-4BCE-8F43-7E514EF97CB1}" type="presOf" srcId="{BBCE670D-16E3-491D-B049-329F94AB0474}" destId="{17FAF26C-C2B0-4331-B5B9-624F46FD590E}" srcOrd="1" destOrd="0" presId="urn:microsoft.com/office/officeart/2005/8/layout/process3"/>
    <dgm:cxn modelId="{2E5D8D05-AFF5-416C-BC46-108CD6704442}" srcId="{74393C4B-2FA1-4DC0-BEE9-91C767C1CD20}" destId="{4358FA69-A78A-4C6C-8B1F-B5C01CB843FA}" srcOrd="0" destOrd="0" parTransId="{5653105D-99FA-4458-B2C6-30235FA2B5F6}" sibTransId="{714694BF-D9D8-41CA-AC3C-46A556980C96}"/>
    <dgm:cxn modelId="{1F7E1110-83CC-4E35-8915-83C9A2AD09BF}" type="presOf" srcId="{7A793AC4-D99F-42FC-8582-E4B923FC4799}" destId="{F0B8FFD6-6AA7-4903-9C01-B61C958FBA8A}" srcOrd="1" destOrd="0" presId="urn:microsoft.com/office/officeart/2005/8/layout/process3"/>
    <dgm:cxn modelId="{EACBDD14-764B-4EE0-AAD0-55E5A571592D}" type="presOf" srcId="{74393C4B-2FA1-4DC0-BEE9-91C767C1CD20}" destId="{7104AF07-0AB3-46C5-A6C4-075A85C9DEB0}" srcOrd="0" destOrd="0" presId="urn:microsoft.com/office/officeart/2005/8/layout/process3"/>
    <dgm:cxn modelId="{31896517-E63D-4ED7-B707-BA38A29214B0}" type="presOf" srcId="{55CF7ABA-55E7-4377-95DF-BBCC9A839756}" destId="{9E5DC93A-B378-49C1-B55F-B6CB39FA3171}" srcOrd="0" destOrd="0" presId="urn:microsoft.com/office/officeart/2005/8/layout/process3"/>
    <dgm:cxn modelId="{1F97CB1D-DCA7-4A5A-A6A9-116F3CEF206D}" type="presOf" srcId="{FD0AD4F4-2F90-4DBF-A3C1-9F4483E19260}" destId="{835CD068-C7F0-4E10-8335-7E65C7B369F9}" srcOrd="0" destOrd="2" presId="urn:microsoft.com/office/officeart/2005/8/layout/process3"/>
    <dgm:cxn modelId="{695F1425-2195-4CC4-8EA8-0E0C1E4E96C0}" type="presOf" srcId="{FD4B9E61-5FFC-45FC-8FE1-47E35EE7E7C6}" destId="{776C6358-CA7A-4401-804D-2EBA05A2CED3}" srcOrd="1" destOrd="0" presId="urn:microsoft.com/office/officeart/2005/8/layout/process3"/>
    <dgm:cxn modelId="{35BD6733-E50F-4179-9936-F22B4C9C4160}" srcId="{55CF7ABA-55E7-4377-95DF-BBCC9A839756}" destId="{0817AFE6-92D7-4EE5-9F2D-977A528B81AF}" srcOrd="0" destOrd="0" parTransId="{7C219EF5-BF49-44D9-83F8-2A5DB0B4C399}" sibTransId="{0E1A7DB1-6AEC-4454-8CD5-B44D9C9D17DE}"/>
    <dgm:cxn modelId="{7A0A4537-B8DA-4D12-844B-5C78868CC9C7}" type="presOf" srcId="{7A793AC4-D99F-42FC-8582-E4B923FC4799}" destId="{0B4E92CB-B52B-4ADE-B986-8D9148C84821}" srcOrd="0" destOrd="0" presId="urn:microsoft.com/office/officeart/2005/8/layout/process3"/>
    <dgm:cxn modelId="{D22D143D-B481-43B5-BB8C-043CB3183961}" type="presOf" srcId="{709F95F9-B93B-4C51-B4DD-F0434176C0CA}" destId="{2F345163-53F7-4672-AC0C-C47DC3B13D0B}" srcOrd="0" destOrd="1" presId="urn:microsoft.com/office/officeart/2005/8/layout/process3"/>
    <dgm:cxn modelId="{8646DE5D-57F8-4203-AFFE-5706B6B13E58}" type="presOf" srcId="{5887B65A-12F8-4B87-A410-CCDF6E893AFC}" destId="{835CD068-C7F0-4E10-8335-7E65C7B369F9}" srcOrd="0" destOrd="3" presId="urn:microsoft.com/office/officeart/2005/8/layout/process3"/>
    <dgm:cxn modelId="{4E959763-3D42-41D2-A0F7-AF79295C9AE8}" type="presOf" srcId="{70D34144-DE16-47D4-9BF3-54E7347A3A53}" destId="{AB631E64-E4E4-4C2F-9AD1-FFB011A76973}" srcOrd="0" destOrd="0" presId="urn:microsoft.com/office/officeart/2005/8/layout/process3"/>
    <dgm:cxn modelId="{5FB2AB66-5467-4A1A-87D3-9C6F23EC0849}" srcId="{74393C4B-2FA1-4DC0-BEE9-91C767C1CD20}" destId="{709F95F9-B93B-4C51-B4DD-F0434176C0CA}" srcOrd="1" destOrd="0" parTransId="{A647B81A-3A90-4676-9BFA-6185BB85655D}" sibTransId="{C2F574CA-7BA5-4797-8C12-93D3D4204F62}"/>
    <dgm:cxn modelId="{C596C568-E433-4638-A5A2-3B9C7A135FFE}" srcId="{E4425D20-1ED9-4119-9B01-670D12180456}" destId="{5887B65A-12F8-4B87-A410-CCDF6E893AFC}" srcOrd="3" destOrd="0" parTransId="{0AC5930E-5B5C-477F-893B-7AE609376CC4}" sibTransId="{B589905D-6D9C-48DB-BFD9-1A44FE295402}"/>
    <dgm:cxn modelId="{DB624C49-8057-4C77-9BF7-FC79C1CC594E}" type="presOf" srcId="{55CF7ABA-55E7-4377-95DF-BBCC9A839756}" destId="{AEAFDA9E-C1E4-451C-A012-7F5FFA94486C}" srcOrd="1" destOrd="0" presId="urn:microsoft.com/office/officeart/2005/8/layout/process3"/>
    <dgm:cxn modelId="{74C8916F-956F-4C65-A2B2-A8532C39ADD8}" srcId="{89F33DD2-0BCD-4D16-B063-70A81AC76F8A}" destId="{74393C4B-2FA1-4DC0-BEE9-91C767C1CD20}" srcOrd="3" destOrd="0" parTransId="{FB1FA42A-E24B-4285-AE26-7A359B342E97}" sibTransId="{6A55C3D1-DA38-4313-B4C8-A7B3976E5BED}"/>
    <dgm:cxn modelId="{BF3AAE72-E160-47A1-A3A7-3BA75DBCCA37}" type="presOf" srcId="{89F33DD2-0BCD-4D16-B063-70A81AC76F8A}" destId="{5E947D05-F524-4ED4-9E64-FF03D2CB5A03}" srcOrd="0" destOrd="0" presId="urn:microsoft.com/office/officeart/2005/8/layout/process3"/>
    <dgm:cxn modelId="{C60F0753-C131-4BAA-84C4-B8637484AE11}" type="presOf" srcId="{3F8B93BD-775E-40F1-ACEA-EBAA7BCF84B4}" destId="{AB631E64-E4E4-4C2F-9AD1-FFB011A76973}" srcOrd="0" destOrd="1" presId="urn:microsoft.com/office/officeart/2005/8/layout/process3"/>
    <dgm:cxn modelId="{A3855A73-F8D5-478B-9E36-C86AB9BC1847}" type="presOf" srcId="{4358FA69-A78A-4C6C-8B1F-B5C01CB843FA}" destId="{2F345163-53F7-4672-AC0C-C47DC3B13D0B}" srcOrd="0" destOrd="0" presId="urn:microsoft.com/office/officeart/2005/8/layout/process3"/>
    <dgm:cxn modelId="{0D226F76-6BB8-48B1-9B54-4562FA8EBE27}" type="presOf" srcId="{FD4B9E61-5FFC-45FC-8FE1-47E35EE7E7C6}" destId="{F2DDF090-40CB-4172-8685-84D5AF034AB4}" srcOrd="0" destOrd="0" presId="urn:microsoft.com/office/officeart/2005/8/layout/process3"/>
    <dgm:cxn modelId="{D6566057-A6D3-41F2-B179-FE5864863E23}" type="presOf" srcId="{CCF30D84-260A-4F57-B9C1-3A9F0FA86653}" destId="{8EA9BF73-7DD1-451F-AE75-124C49A777E7}" srcOrd="0" destOrd="0" presId="urn:microsoft.com/office/officeart/2005/8/layout/process3"/>
    <dgm:cxn modelId="{E2DF417F-74A6-4473-88E8-7EE88B9B064D}" type="presOf" srcId="{60153FAB-3E7C-4748-8321-F2BD91DA49B4}" destId="{835CD068-C7F0-4E10-8335-7E65C7B369F9}" srcOrd="0" destOrd="1" presId="urn:microsoft.com/office/officeart/2005/8/layout/process3"/>
    <dgm:cxn modelId="{B801BA8B-09A1-4C92-8817-821A11988F7F}" type="presOf" srcId="{E4425D20-1ED9-4119-9B01-670D12180456}" destId="{110E80F4-DE71-4D5E-B99C-D4349AC31BD4}" srcOrd="0" destOrd="0" presId="urn:microsoft.com/office/officeart/2005/8/layout/process3"/>
    <dgm:cxn modelId="{8A8F7792-26A8-4CA8-90A8-B501DCE09258}" srcId="{E4425D20-1ED9-4119-9B01-670D12180456}" destId="{7A62E27E-5D5D-4926-825B-DD57C80BCE14}" srcOrd="0" destOrd="0" parTransId="{E3D11D4D-6EFF-4F49-BB4B-B4BEF7EB1452}" sibTransId="{D14BEA2E-9FA3-45CC-A018-823618C43FBA}"/>
    <dgm:cxn modelId="{C9FAD69E-2D86-414F-92DC-69FB63FD80E6}" srcId="{89F33DD2-0BCD-4D16-B063-70A81AC76F8A}" destId="{BBCE670D-16E3-491D-B049-329F94AB0474}" srcOrd="0" destOrd="0" parTransId="{63738D9A-4DE6-4D99-A945-040D47F8B2D8}" sibTransId="{CCF30D84-260A-4F57-B9C1-3A9F0FA86653}"/>
    <dgm:cxn modelId="{35C2E1B1-E658-4F06-B94B-049B1C7D0A60}" type="presOf" srcId="{7A62E27E-5D5D-4926-825B-DD57C80BCE14}" destId="{835CD068-C7F0-4E10-8335-7E65C7B369F9}" srcOrd="0" destOrd="0" presId="urn:microsoft.com/office/officeart/2005/8/layout/process3"/>
    <dgm:cxn modelId="{8E8F0FC1-0D0E-47C8-8BB6-C8DEF4AB3143}" type="presOf" srcId="{E4425D20-1ED9-4119-9B01-670D12180456}" destId="{73FC9F2C-58C0-423F-A80A-479DA5703172}" srcOrd="1" destOrd="0" presId="urn:microsoft.com/office/officeart/2005/8/layout/process3"/>
    <dgm:cxn modelId="{5607F5C9-EE69-4B42-A460-68315E27F1E8}" srcId="{BBCE670D-16E3-491D-B049-329F94AB0474}" destId="{70D34144-DE16-47D4-9BF3-54E7347A3A53}" srcOrd="0" destOrd="0" parTransId="{D69FB27B-FA7C-431E-9E63-60A833CE3A5C}" sibTransId="{5C5E32DC-6FD3-48C1-BB2E-72CFAA291520}"/>
    <dgm:cxn modelId="{F3081FCB-29B4-43D4-BADE-03DB127A72A8}" srcId="{BBCE670D-16E3-491D-B049-329F94AB0474}" destId="{3F8B93BD-775E-40F1-ACEA-EBAA7BCF84B4}" srcOrd="1" destOrd="0" parTransId="{2179EF18-220D-488A-B2E3-C623B6FC0ACE}" sibTransId="{00298E5E-50A0-43C0-A5D8-61086B00267B}"/>
    <dgm:cxn modelId="{E0B436D1-A3EB-40BA-9538-85F3D7BB26FC}" type="presOf" srcId="{BBCE670D-16E3-491D-B049-329F94AB0474}" destId="{64BD7310-D2D7-4C76-863C-C7706F164900}" srcOrd="0" destOrd="0" presId="urn:microsoft.com/office/officeart/2005/8/layout/process3"/>
    <dgm:cxn modelId="{522231D6-935F-47C6-B979-B3444FBE0986}" srcId="{89F33DD2-0BCD-4D16-B063-70A81AC76F8A}" destId="{55CF7ABA-55E7-4377-95DF-BBCC9A839756}" srcOrd="2" destOrd="0" parTransId="{EB7E70DD-C9B4-4AA4-830C-A5CF12181341}" sibTransId="{FD4B9E61-5FFC-45FC-8FE1-47E35EE7E7C6}"/>
    <dgm:cxn modelId="{8377D2D9-E0C0-46E8-A91A-5B321E46894F}" type="presOf" srcId="{74393C4B-2FA1-4DC0-BEE9-91C767C1CD20}" destId="{7DFA1B36-CAD4-4A87-8403-1E5198006D6C}" srcOrd="1" destOrd="0" presId="urn:microsoft.com/office/officeart/2005/8/layout/process3"/>
    <dgm:cxn modelId="{8DAF05DB-4D82-41E6-9295-53690721A092}" type="presOf" srcId="{0817AFE6-92D7-4EE5-9F2D-977A528B81AF}" destId="{596DBAD3-70DE-4DD6-8C73-CDD6C89AA8B4}" srcOrd="0" destOrd="0" presId="urn:microsoft.com/office/officeart/2005/8/layout/process3"/>
    <dgm:cxn modelId="{2E5E54DC-E804-4F14-8B22-732F26FA4531}" srcId="{E4425D20-1ED9-4119-9B01-670D12180456}" destId="{60153FAB-3E7C-4748-8321-F2BD91DA49B4}" srcOrd="1" destOrd="0" parTransId="{3F5661FF-D269-41A6-A59F-4906E519A2DB}" sibTransId="{E55E6995-CCEA-4147-A0F1-DB019D4F5CEF}"/>
    <dgm:cxn modelId="{2BF3CDED-9950-491D-9686-88357A39B3B0}" srcId="{55CF7ABA-55E7-4377-95DF-BBCC9A839756}" destId="{89EC4C50-D79C-42AA-9D9C-4440D5217144}" srcOrd="1" destOrd="0" parTransId="{2BBD44DB-807E-4117-9DBF-3F03A6CA4BD7}" sibTransId="{78F63F17-F874-4F27-B2E5-BA518775FC99}"/>
    <dgm:cxn modelId="{C8F8D2F0-AF89-4420-87F2-AD7BF6823346}" type="presOf" srcId="{89EC4C50-D79C-42AA-9D9C-4440D5217144}" destId="{596DBAD3-70DE-4DD6-8C73-CDD6C89AA8B4}" srcOrd="0" destOrd="1" presId="urn:microsoft.com/office/officeart/2005/8/layout/process3"/>
    <dgm:cxn modelId="{FF01F0F3-F2AC-4114-B103-4E2AD6FC81F8}" type="presOf" srcId="{CCF30D84-260A-4F57-B9C1-3A9F0FA86653}" destId="{6F75ED26-CEB2-45A3-A5BF-C59C12780AF6}" srcOrd="1" destOrd="0" presId="urn:microsoft.com/office/officeart/2005/8/layout/process3"/>
    <dgm:cxn modelId="{939D89FE-22C8-4B08-A99E-24058317AA99}" srcId="{89F33DD2-0BCD-4D16-B063-70A81AC76F8A}" destId="{E4425D20-1ED9-4119-9B01-670D12180456}" srcOrd="1" destOrd="0" parTransId="{BE124FAE-E2A6-4238-9AB4-4E21D108A51A}" sibTransId="{7A793AC4-D99F-42FC-8582-E4B923FC4799}"/>
    <dgm:cxn modelId="{DA8EACC9-54A2-475C-BFB9-94FCB927DD0C}" type="presParOf" srcId="{5E947D05-F524-4ED4-9E64-FF03D2CB5A03}" destId="{E97AC62B-6D9D-425F-9E28-30D301E68961}" srcOrd="0" destOrd="0" presId="urn:microsoft.com/office/officeart/2005/8/layout/process3"/>
    <dgm:cxn modelId="{811B385A-D77B-4693-9B1F-A953F8FFCB26}" type="presParOf" srcId="{E97AC62B-6D9D-425F-9E28-30D301E68961}" destId="{64BD7310-D2D7-4C76-863C-C7706F164900}" srcOrd="0" destOrd="0" presId="urn:microsoft.com/office/officeart/2005/8/layout/process3"/>
    <dgm:cxn modelId="{9CD24D94-A84D-4A87-9BEA-1323888D4D64}" type="presParOf" srcId="{E97AC62B-6D9D-425F-9E28-30D301E68961}" destId="{17FAF26C-C2B0-4331-B5B9-624F46FD590E}" srcOrd="1" destOrd="0" presId="urn:microsoft.com/office/officeart/2005/8/layout/process3"/>
    <dgm:cxn modelId="{1B03479A-E8FE-41B4-8BCF-6CCD22EF016D}" type="presParOf" srcId="{E97AC62B-6D9D-425F-9E28-30D301E68961}" destId="{AB631E64-E4E4-4C2F-9AD1-FFB011A76973}" srcOrd="2" destOrd="0" presId="urn:microsoft.com/office/officeart/2005/8/layout/process3"/>
    <dgm:cxn modelId="{2BE0B5F9-50DC-4C15-B748-272F12141DCD}" type="presParOf" srcId="{5E947D05-F524-4ED4-9E64-FF03D2CB5A03}" destId="{8EA9BF73-7DD1-451F-AE75-124C49A777E7}" srcOrd="1" destOrd="0" presId="urn:microsoft.com/office/officeart/2005/8/layout/process3"/>
    <dgm:cxn modelId="{A4792280-5736-456C-9144-72765AAD8095}" type="presParOf" srcId="{8EA9BF73-7DD1-451F-AE75-124C49A777E7}" destId="{6F75ED26-CEB2-45A3-A5BF-C59C12780AF6}" srcOrd="0" destOrd="0" presId="urn:microsoft.com/office/officeart/2005/8/layout/process3"/>
    <dgm:cxn modelId="{D1E2DD7F-D9F5-47F3-B276-368EE645B538}" type="presParOf" srcId="{5E947D05-F524-4ED4-9E64-FF03D2CB5A03}" destId="{4F4BE45D-BCA4-4555-A4A7-5D22699EDD71}" srcOrd="2" destOrd="0" presId="urn:microsoft.com/office/officeart/2005/8/layout/process3"/>
    <dgm:cxn modelId="{B1D25ABF-F750-4E7A-92C8-A192143EE1A5}" type="presParOf" srcId="{4F4BE45D-BCA4-4555-A4A7-5D22699EDD71}" destId="{110E80F4-DE71-4D5E-B99C-D4349AC31BD4}" srcOrd="0" destOrd="0" presId="urn:microsoft.com/office/officeart/2005/8/layout/process3"/>
    <dgm:cxn modelId="{0BD227B3-9E3F-4E44-8B32-DB9D717830D8}" type="presParOf" srcId="{4F4BE45D-BCA4-4555-A4A7-5D22699EDD71}" destId="{73FC9F2C-58C0-423F-A80A-479DA5703172}" srcOrd="1" destOrd="0" presId="urn:microsoft.com/office/officeart/2005/8/layout/process3"/>
    <dgm:cxn modelId="{6E063CBE-0297-43EC-9338-5AB399249AD9}" type="presParOf" srcId="{4F4BE45D-BCA4-4555-A4A7-5D22699EDD71}" destId="{835CD068-C7F0-4E10-8335-7E65C7B369F9}" srcOrd="2" destOrd="0" presId="urn:microsoft.com/office/officeart/2005/8/layout/process3"/>
    <dgm:cxn modelId="{7CA51EC5-C015-49F4-BC6B-A39DA15645E5}" type="presParOf" srcId="{5E947D05-F524-4ED4-9E64-FF03D2CB5A03}" destId="{0B4E92CB-B52B-4ADE-B986-8D9148C84821}" srcOrd="3" destOrd="0" presId="urn:microsoft.com/office/officeart/2005/8/layout/process3"/>
    <dgm:cxn modelId="{E7759DC2-3E0B-476F-B3F9-1D18CA28AB52}" type="presParOf" srcId="{0B4E92CB-B52B-4ADE-B986-8D9148C84821}" destId="{F0B8FFD6-6AA7-4903-9C01-B61C958FBA8A}" srcOrd="0" destOrd="0" presId="urn:microsoft.com/office/officeart/2005/8/layout/process3"/>
    <dgm:cxn modelId="{582CD5FA-4448-42E1-ABB0-C112D8A627A7}" type="presParOf" srcId="{5E947D05-F524-4ED4-9E64-FF03D2CB5A03}" destId="{CA577BBA-344A-445F-96F2-3EDF071FE780}" srcOrd="4" destOrd="0" presId="urn:microsoft.com/office/officeart/2005/8/layout/process3"/>
    <dgm:cxn modelId="{B8D4C96B-49C6-43A3-B089-AF060DB33C7C}" type="presParOf" srcId="{CA577BBA-344A-445F-96F2-3EDF071FE780}" destId="{9E5DC93A-B378-49C1-B55F-B6CB39FA3171}" srcOrd="0" destOrd="0" presId="urn:microsoft.com/office/officeart/2005/8/layout/process3"/>
    <dgm:cxn modelId="{DD4FDE4A-4388-4228-A5E6-A67BD0FBA17F}" type="presParOf" srcId="{CA577BBA-344A-445F-96F2-3EDF071FE780}" destId="{AEAFDA9E-C1E4-451C-A012-7F5FFA94486C}" srcOrd="1" destOrd="0" presId="urn:microsoft.com/office/officeart/2005/8/layout/process3"/>
    <dgm:cxn modelId="{8055412D-6885-4AD6-8B03-913C8FF1EB9A}" type="presParOf" srcId="{CA577BBA-344A-445F-96F2-3EDF071FE780}" destId="{596DBAD3-70DE-4DD6-8C73-CDD6C89AA8B4}" srcOrd="2" destOrd="0" presId="urn:microsoft.com/office/officeart/2005/8/layout/process3"/>
    <dgm:cxn modelId="{0048B701-9491-4509-816F-E3ECB2EB4F06}" type="presParOf" srcId="{5E947D05-F524-4ED4-9E64-FF03D2CB5A03}" destId="{F2DDF090-40CB-4172-8685-84D5AF034AB4}" srcOrd="5" destOrd="0" presId="urn:microsoft.com/office/officeart/2005/8/layout/process3"/>
    <dgm:cxn modelId="{71DF0000-D0D5-4E65-820D-DDA439CB6120}" type="presParOf" srcId="{F2DDF090-40CB-4172-8685-84D5AF034AB4}" destId="{776C6358-CA7A-4401-804D-2EBA05A2CED3}" srcOrd="0" destOrd="0" presId="urn:microsoft.com/office/officeart/2005/8/layout/process3"/>
    <dgm:cxn modelId="{D6566A4E-DA1F-43E0-BEC5-313B7918504A}" type="presParOf" srcId="{5E947D05-F524-4ED4-9E64-FF03D2CB5A03}" destId="{C87A4091-A8C6-496A-8974-530FDB3C1178}" srcOrd="6" destOrd="0" presId="urn:microsoft.com/office/officeart/2005/8/layout/process3"/>
    <dgm:cxn modelId="{8AE481EA-59F2-424E-93E5-DAD3EA057ED7}" type="presParOf" srcId="{C87A4091-A8C6-496A-8974-530FDB3C1178}" destId="{7104AF07-0AB3-46C5-A6C4-075A85C9DEB0}" srcOrd="0" destOrd="0" presId="urn:microsoft.com/office/officeart/2005/8/layout/process3"/>
    <dgm:cxn modelId="{275A3E8A-317A-41F4-AE2C-F309DA98E02F}" type="presParOf" srcId="{C87A4091-A8C6-496A-8974-530FDB3C1178}" destId="{7DFA1B36-CAD4-4A87-8403-1E5198006D6C}" srcOrd="1" destOrd="0" presId="urn:microsoft.com/office/officeart/2005/8/layout/process3"/>
    <dgm:cxn modelId="{EC6A3FA8-44A3-4504-9A21-829F2B7EAFAA}" type="presParOf" srcId="{C87A4091-A8C6-496A-8974-530FDB3C1178}" destId="{2F345163-53F7-4672-AC0C-C47DC3B13D0B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C1AEE7-39D3-40EB-8372-10835075AA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43156B2-7A8B-4682-BAD1-F878FCCCD19B}">
      <dgm:prSet phldrT="[Text]"/>
      <dgm:spPr/>
      <dgm:t>
        <a:bodyPr/>
        <a:lstStyle/>
        <a:p>
          <a:r>
            <a:rPr lang="en-IN" dirty="0"/>
            <a:t>2005 - [HOG, SIFT, Edge, Corner, Colour...]</a:t>
          </a:r>
        </a:p>
      </dgm:t>
    </dgm:pt>
    <dgm:pt modelId="{5DB8C248-3E07-43F2-8AB0-F7DF465A0FA9}" type="parTrans" cxnId="{E92F792A-CE1A-4F31-AF41-B4CA9ABC3541}">
      <dgm:prSet/>
      <dgm:spPr/>
      <dgm:t>
        <a:bodyPr/>
        <a:lstStyle/>
        <a:p>
          <a:endParaRPr lang="en-IN"/>
        </a:p>
      </dgm:t>
    </dgm:pt>
    <dgm:pt modelId="{C95BA02A-F1E6-46C2-ABCB-84FACE521C7D}" type="sibTrans" cxnId="{E92F792A-CE1A-4F31-AF41-B4CA9ABC3541}">
      <dgm:prSet/>
      <dgm:spPr/>
      <dgm:t>
        <a:bodyPr/>
        <a:lstStyle/>
        <a:p>
          <a:endParaRPr lang="en-IN"/>
        </a:p>
      </dgm:t>
    </dgm:pt>
    <dgm:pt modelId="{129EB1A0-EF70-4420-8AC4-4B7A5D80B8E2}">
      <dgm:prSet phldrT="[Text]"/>
      <dgm:spPr/>
      <dgm:t>
        <a:bodyPr/>
        <a:lstStyle/>
        <a:p>
          <a:r>
            <a:rPr lang="en-IN" dirty="0"/>
            <a:t>Selective Search</a:t>
          </a:r>
        </a:p>
      </dgm:t>
    </dgm:pt>
    <dgm:pt modelId="{6E6C793C-FFE2-4970-AC19-31BC5E89BB37}" type="parTrans" cxnId="{00136624-8863-4EDA-8236-85B7C50B05B4}">
      <dgm:prSet/>
      <dgm:spPr/>
      <dgm:t>
        <a:bodyPr/>
        <a:lstStyle/>
        <a:p>
          <a:endParaRPr lang="en-IN"/>
        </a:p>
      </dgm:t>
    </dgm:pt>
    <dgm:pt modelId="{E3C8A09A-9DB2-4372-BDAA-6538A4EFE782}" type="sibTrans" cxnId="{00136624-8863-4EDA-8236-85B7C50B05B4}">
      <dgm:prSet/>
      <dgm:spPr/>
      <dgm:t>
        <a:bodyPr/>
        <a:lstStyle/>
        <a:p>
          <a:endParaRPr lang="en-IN"/>
        </a:p>
      </dgm:t>
    </dgm:pt>
    <dgm:pt modelId="{364E2B60-018B-4141-BE94-B60DF4EF3590}">
      <dgm:prSet phldrT="[Text]"/>
      <dgm:spPr/>
      <dgm:t>
        <a:bodyPr/>
        <a:lstStyle/>
        <a:p>
          <a:r>
            <a:rPr lang="en-IN" dirty="0"/>
            <a:t>Edge Boxes</a:t>
          </a:r>
        </a:p>
      </dgm:t>
    </dgm:pt>
    <dgm:pt modelId="{FC4D222D-8DFD-41FB-B582-529C2F34461A}" type="parTrans" cxnId="{6AEB7687-9818-4886-84C7-76CE375A3DAA}">
      <dgm:prSet/>
      <dgm:spPr/>
      <dgm:t>
        <a:bodyPr/>
        <a:lstStyle/>
        <a:p>
          <a:endParaRPr lang="en-IN"/>
        </a:p>
      </dgm:t>
    </dgm:pt>
    <dgm:pt modelId="{9F562730-4B6D-4D0A-A7C7-61BC9A5E8E82}" type="sibTrans" cxnId="{6AEB7687-9818-4886-84C7-76CE375A3DAA}">
      <dgm:prSet/>
      <dgm:spPr/>
      <dgm:t>
        <a:bodyPr/>
        <a:lstStyle/>
        <a:p>
          <a:endParaRPr lang="en-IN"/>
        </a:p>
      </dgm:t>
    </dgm:pt>
    <dgm:pt modelId="{83123ECF-B85D-439F-8D40-9B38FA070138}">
      <dgm:prSet phldrT="[Text]"/>
      <dgm:spPr/>
      <dgm:t>
        <a:bodyPr/>
        <a:lstStyle/>
        <a:p>
          <a:r>
            <a:rPr lang="en-IN" dirty="0"/>
            <a:t>[</a:t>
          </a:r>
          <a:r>
            <a:rPr lang="en-IN" dirty="0" err="1"/>
            <a:t>AlexNet</a:t>
          </a:r>
          <a:r>
            <a:rPr lang="en-IN" dirty="0"/>
            <a:t>, </a:t>
          </a:r>
          <a:r>
            <a:rPr lang="en-IN" dirty="0" err="1"/>
            <a:t>VGGNet</a:t>
          </a:r>
          <a:r>
            <a:rPr lang="en-IN" dirty="0"/>
            <a:t>, </a:t>
          </a:r>
          <a:r>
            <a:rPr lang="en-IN" dirty="0" err="1"/>
            <a:t>ZFNet</a:t>
          </a:r>
          <a:r>
            <a:rPr lang="en-IN" dirty="0"/>
            <a:t>, </a:t>
          </a:r>
          <a:r>
            <a:rPr lang="en-IN" dirty="0" err="1"/>
            <a:t>ResNet</a:t>
          </a:r>
          <a:r>
            <a:rPr lang="en-IN" dirty="0"/>
            <a:t>]</a:t>
          </a:r>
        </a:p>
      </dgm:t>
    </dgm:pt>
    <dgm:pt modelId="{A8472625-9FE4-4378-A8FB-B8558AB44315}" type="parTrans" cxnId="{F5F7B412-BB72-4642-AA14-47207C0C70C7}">
      <dgm:prSet/>
      <dgm:spPr/>
      <dgm:t>
        <a:bodyPr/>
        <a:lstStyle/>
        <a:p>
          <a:endParaRPr lang="en-IN"/>
        </a:p>
      </dgm:t>
    </dgm:pt>
    <dgm:pt modelId="{9232BD1E-A4ED-4133-B331-FF0BCF8F05AC}" type="sibTrans" cxnId="{F5F7B412-BB72-4642-AA14-47207C0C70C7}">
      <dgm:prSet/>
      <dgm:spPr/>
      <dgm:t>
        <a:bodyPr/>
        <a:lstStyle/>
        <a:p>
          <a:endParaRPr lang="en-IN"/>
        </a:p>
      </dgm:t>
    </dgm:pt>
    <dgm:pt modelId="{EF6E85F2-D136-45E8-93DB-9749F970B8BA}">
      <dgm:prSet phldrT="[Text]" custT="1"/>
      <dgm:spPr/>
      <dgm:t>
        <a:bodyPr/>
        <a:lstStyle/>
        <a:p>
          <a:r>
            <a:rPr lang="en-IN" sz="1000" b="1" dirty="0"/>
            <a:t>Dalal &amp; </a:t>
          </a:r>
          <a:r>
            <a:rPr lang="en-IN" sz="1000" b="1" dirty="0" err="1"/>
            <a:t>Triggs</a:t>
          </a:r>
          <a:r>
            <a:rPr lang="en-IN" sz="1000" b="1" dirty="0"/>
            <a:t> Detector</a:t>
          </a:r>
        </a:p>
      </dgm:t>
    </dgm:pt>
    <dgm:pt modelId="{DEA6573B-A49D-41C9-9E37-922B63F05B16}" type="parTrans" cxnId="{67FA55F7-934B-4003-86C5-D8A8DF5AFDB8}">
      <dgm:prSet/>
      <dgm:spPr/>
      <dgm:t>
        <a:bodyPr/>
        <a:lstStyle/>
        <a:p>
          <a:endParaRPr lang="en-IN"/>
        </a:p>
      </dgm:t>
    </dgm:pt>
    <dgm:pt modelId="{2BBA79AC-030B-44B5-8C45-96AB1D7F04DF}" type="sibTrans" cxnId="{67FA55F7-934B-4003-86C5-D8A8DF5AFDB8}">
      <dgm:prSet/>
      <dgm:spPr/>
      <dgm:t>
        <a:bodyPr/>
        <a:lstStyle/>
        <a:p>
          <a:endParaRPr lang="en-IN"/>
        </a:p>
      </dgm:t>
    </dgm:pt>
    <dgm:pt modelId="{BCFD54E7-33A2-41F9-ADBA-1A06C839A4B3}">
      <dgm:prSet phldrT="[Text]"/>
      <dgm:spPr/>
      <dgm:t>
        <a:bodyPr/>
        <a:lstStyle/>
        <a:p>
          <a:r>
            <a:rPr lang="en-IN" dirty="0"/>
            <a:t>2010 - DPM</a:t>
          </a:r>
        </a:p>
      </dgm:t>
    </dgm:pt>
    <dgm:pt modelId="{8D29CB36-C2D4-4660-B793-595116E83550}" type="parTrans" cxnId="{3BF388AD-8134-4231-9A7F-C4DE26D48AD3}">
      <dgm:prSet/>
      <dgm:spPr/>
      <dgm:t>
        <a:bodyPr/>
        <a:lstStyle/>
        <a:p>
          <a:endParaRPr lang="en-IN"/>
        </a:p>
      </dgm:t>
    </dgm:pt>
    <dgm:pt modelId="{98A55A1E-99B7-4B47-8F93-B537CDD99857}" type="sibTrans" cxnId="{3BF388AD-8134-4231-9A7F-C4DE26D48AD3}">
      <dgm:prSet/>
      <dgm:spPr/>
      <dgm:t>
        <a:bodyPr/>
        <a:lstStyle/>
        <a:p>
          <a:endParaRPr lang="en-IN"/>
        </a:p>
      </dgm:t>
    </dgm:pt>
    <dgm:pt modelId="{B229F5D6-D04D-4FC6-813F-1CB76667C430}">
      <dgm:prSet phldrT="[Text]"/>
      <dgm:spPr/>
      <dgm:t>
        <a:bodyPr/>
        <a:lstStyle/>
        <a:p>
          <a:r>
            <a:rPr lang="en-IN" dirty="0"/>
            <a:t>2013 - [Region Proposal Networks]</a:t>
          </a:r>
        </a:p>
      </dgm:t>
    </dgm:pt>
    <dgm:pt modelId="{A0DD2045-B3DC-46E7-8DAB-FC39BB40A1DE}" type="parTrans" cxnId="{12381862-0201-4760-B7F1-6CFE5AAC1840}">
      <dgm:prSet/>
      <dgm:spPr/>
      <dgm:t>
        <a:bodyPr/>
        <a:lstStyle/>
        <a:p>
          <a:endParaRPr lang="en-IN"/>
        </a:p>
      </dgm:t>
    </dgm:pt>
    <dgm:pt modelId="{1F26A774-FC1E-408B-9D7B-2458E79BB0B8}" type="sibTrans" cxnId="{12381862-0201-4760-B7F1-6CFE5AAC1840}">
      <dgm:prSet/>
      <dgm:spPr/>
      <dgm:t>
        <a:bodyPr/>
        <a:lstStyle/>
        <a:p>
          <a:endParaRPr lang="en-IN"/>
        </a:p>
      </dgm:t>
    </dgm:pt>
    <dgm:pt modelId="{6A0C347A-C481-4FA8-AB9A-E7519DEAC40C}">
      <dgm:prSet phldrT="[Text]"/>
      <dgm:spPr/>
      <dgm:t>
        <a:bodyPr/>
        <a:lstStyle/>
        <a:p>
          <a:r>
            <a:rPr lang="en-US" dirty="0" err="1"/>
            <a:t>Overfeat</a:t>
          </a:r>
          <a:endParaRPr lang="en-IN" dirty="0"/>
        </a:p>
      </dgm:t>
    </dgm:pt>
    <dgm:pt modelId="{D2DCD808-A9CB-45DB-B091-A74815A8552B}" type="parTrans" cxnId="{FAF945BB-DC99-49FF-8870-DE5B4B35BE19}">
      <dgm:prSet/>
      <dgm:spPr/>
      <dgm:t>
        <a:bodyPr/>
        <a:lstStyle/>
        <a:p>
          <a:endParaRPr lang="en-IN"/>
        </a:p>
      </dgm:t>
    </dgm:pt>
    <dgm:pt modelId="{57C142DB-0FD0-468D-A74E-883EEC58460F}" type="sibTrans" cxnId="{FAF945BB-DC99-49FF-8870-DE5B4B35BE19}">
      <dgm:prSet/>
      <dgm:spPr/>
      <dgm:t>
        <a:bodyPr/>
        <a:lstStyle/>
        <a:p>
          <a:endParaRPr lang="en-IN"/>
        </a:p>
      </dgm:t>
    </dgm:pt>
    <dgm:pt modelId="{9A11C413-76D0-48AC-B601-2B98F6C1F4EB}">
      <dgm:prSet phldrT="[Text]"/>
      <dgm:spPr/>
      <dgm:t>
        <a:bodyPr/>
        <a:lstStyle/>
        <a:p>
          <a:r>
            <a:rPr lang="en-US" dirty="0"/>
            <a:t>R-CNN</a:t>
          </a:r>
          <a:endParaRPr lang="en-IN" dirty="0"/>
        </a:p>
      </dgm:t>
    </dgm:pt>
    <dgm:pt modelId="{32C44CEF-138B-4B22-8CAB-1114FB44ADFA}" type="parTrans" cxnId="{1F4D70FA-A5DE-4DBD-9209-3E53459F2E90}">
      <dgm:prSet/>
      <dgm:spPr/>
      <dgm:t>
        <a:bodyPr/>
        <a:lstStyle/>
        <a:p>
          <a:endParaRPr lang="en-IN"/>
        </a:p>
      </dgm:t>
    </dgm:pt>
    <dgm:pt modelId="{56C976B8-5ACD-4D00-B49D-AD7D0EB30C3E}" type="sibTrans" cxnId="{1F4D70FA-A5DE-4DBD-9209-3E53459F2E90}">
      <dgm:prSet/>
      <dgm:spPr/>
      <dgm:t>
        <a:bodyPr/>
        <a:lstStyle/>
        <a:p>
          <a:endParaRPr lang="en-IN"/>
        </a:p>
      </dgm:t>
    </dgm:pt>
    <dgm:pt modelId="{F6B8F577-4114-4DAC-8516-F3B005CF682A}">
      <dgm:prSet phldrT="[Text]"/>
      <dgm:spPr/>
      <dgm:t>
        <a:bodyPr/>
        <a:lstStyle/>
        <a:p>
          <a:r>
            <a:rPr lang="en-IN" dirty="0"/>
            <a:t>Spatial Pyramid Pooling Network</a:t>
          </a:r>
        </a:p>
      </dgm:t>
    </dgm:pt>
    <dgm:pt modelId="{4B8AAA9B-2A94-4E9A-8AF1-16E3519E6AC4}" type="parTrans" cxnId="{C753F889-7144-4775-BD19-69FD99EA4887}">
      <dgm:prSet/>
      <dgm:spPr/>
      <dgm:t>
        <a:bodyPr/>
        <a:lstStyle/>
        <a:p>
          <a:endParaRPr lang="en-IN"/>
        </a:p>
      </dgm:t>
    </dgm:pt>
    <dgm:pt modelId="{D51BC3E0-B642-4D6A-AC8B-D2562D08D163}" type="sibTrans" cxnId="{C753F889-7144-4775-BD19-69FD99EA4887}">
      <dgm:prSet/>
      <dgm:spPr/>
      <dgm:t>
        <a:bodyPr/>
        <a:lstStyle/>
        <a:p>
          <a:endParaRPr lang="en-IN"/>
        </a:p>
      </dgm:t>
    </dgm:pt>
    <dgm:pt modelId="{CE159169-8131-46D6-848B-844F94C669FF}">
      <dgm:prSet phldrT="[Text]"/>
      <dgm:spPr/>
      <dgm:t>
        <a:bodyPr/>
        <a:lstStyle/>
        <a:p>
          <a:r>
            <a:rPr lang="en-IN" dirty="0"/>
            <a:t>FAST RCNN</a:t>
          </a:r>
        </a:p>
      </dgm:t>
    </dgm:pt>
    <dgm:pt modelId="{F342816A-D97C-4D4F-80A7-A8E4BC9E497C}" type="parTrans" cxnId="{D697A3EC-B20E-4755-BA69-1B87936B327F}">
      <dgm:prSet/>
      <dgm:spPr/>
      <dgm:t>
        <a:bodyPr/>
        <a:lstStyle/>
        <a:p>
          <a:endParaRPr lang="en-IN"/>
        </a:p>
      </dgm:t>
    </dgm:pt>
    <dgm:pt modelId="{16C33006-B577-461A-B059-625A9B2DC340}" type="sibTrans" cxnId="{D697A3EC-B20E-4755-BA69-1B87936B327F}">
      <dgm:prSet/>
      <dgm:spPr/>
      <dgm:t>
        <a:bodyPr/>
        <a:lstStyle/>
        <a:p>
          <a:endParaRPr lang="en-IN"/>
        </a:p>
      </dgm:t>
    </dgm:pt>
    <dgm:pt modelId="{1BE8517F-FFB2-4BEE-9625-89FD33396037}">
      <dgm:prSet phldrT="[Text]"/>
      <dgm:spPr/>
      <dgm:t>
        <a:bodyPr/>
        <a:lstStyle/>
        <a:p>
          <a:r>
            <a:rPr lang="en-IN" dirty="0"/>
            <a:t>Faster RCNN</a:t>
          </a:r>
        </a:p>
      </dgm:t>
    </dgm:pt>
    <dgm:pt modelId="{F3BFDA12-8309-4E58-9971-0AE36EB0CA5F}" type="parTrans" cxnId="{9B0BDC7A-6355-47FD-A9EE-721A396F7480}">
      <dgm:prSet/>
      <dgm:spPr/>
      <dgm:t>
        <a:bodyPr/>
        <a:lstStyle/>
        <a:p>
          <a:endParaRPr lang="en-IN"/>
        </a:p>
      </dgm:t>
    </dgm:pt>
    <dgm:pt modelId="{624B0BA2-877D-4A5F-8EB4-A9697D19FE3C}" type="sibTrans" cxnId="{9B0BDC7A-6355-47FD-A9EE-721A396F7480}">
      <dgm:prSet/>
      <dgm:spPr/>
      <dgm:t>
        <a:bodyPr/>
        <a:lstStyle/>
        <a:p>
          <a:endParaRPr lang="en-IN"/>
        </a:p>
      </dgm:t>
    </dgm:pt>
    <dgm:pt modelId="{36D730C8-632F-4F42-85E7-35221D5993A2}">
      <dgm:prSet phldrT="[Text]"/>
      <dgm:spPr/>
      <dgm:t>
        <a:bodyPr/>
        <a:lstStyle/>
        <a:p>
          <a:r>
            <a:rPr lang="en-IN" dirty="0"/>
            <a:t>R FCN</a:t>
          </a:r>
        </a:p>
      </dgm:t>
    </dgm:pt>
    <dgm:pt modelId="{1476D6AD-62C0-4495-9FC3-2F11D4496CA9}" type="parTrans" cxnId="{9A55470F-4F5A-43A2-806B-CE2EE122BE2E}">
      <dgm:prSet/>
      <dgm:spPr/>
      <dgm:t>
        <a:bodyPr/>
        <a:lstStyle/>
        <a:p>
          <a:endParaRPr lang="en-IN"/>
        </a:p>
      </dgm:t>
    </dgm:pt>
    <dgm:pt modelId="{C782F2F1-FB54-4724-B63D-8FEAD9BD8403}" type="sibTrans" cxnId="{9A55470F-4F5A-43A2-806B-CE2EE122BE2E}">
      <dgm:prSet/>
      <dgm:spPr/>
      <dgm:t>
        <a:bodyPr/>
        <a:lstStyle/>
        <a:p>
          <a:endParaRPr lang="en-IN"/>
        </a:p>
      </dgm:t>
    </dgm:pt>
    <dgm:pt modelId="{746E3BB6-37B0-4BFB-A112-FE52DE8D75C5}">
      <dgm:prSet phldrT="[Text]"/>
      <dgm:spPr/>
      <dgm:t>
        <a:bodyPr/>
        <a:lstStyle/>
        <a:p>
          <a:r>
            <a:rPr lang="en-IN" dirty="0"/>
            <a:t>SSD (2016)</a:t>
          </a:r>
        </a:p>
      </dgm:t>
    </dgm:pt>
    <dgm:pt modelId="{123A4ACF-34C0-4937-89C5-EC34C2E66F09}" type="parTrans" cxnId="{AB0E2488-D8AF-48C0-9227-B8A1B20CBC66}">
      <dgm:prSet/>
      <dgm:spPr/>
      <dgm:t>
        <a:bodyPr/>
        <a:lstStyle/>
        <a:p>
          <a:endParaRPr lang="en-IN"/>
        </a:p>
      </dgm:t>
    </dgm:pt>
    <dgm:pt modelId="{4DA2E5EF-D700-44E4-B0D7-E7CEC5CA2975}" type="sibTrans" cxnId="{AB0E2488-D8AF-48C0-9227-B8A1B20CBC66}">
      <dgm:prSet/>
      <dgm:spPr/>
      <dgm:t>
        <a:bodyPr/>
        <a:lstStyle/>
        <a:p>
          <a:endParaRPr lang="en-IN"/>
        </a:p>
      </dgm:t>
    </dgm:pt>
    <dgm:pt modelId="{A9425A7F-D9C9-4108-95B6-0FCD861C0943}">
      <dgm:prSet phldrT="[Text]"/>
      <dgm:spPr/>
      <dgm:t>
        <a:bodyPr/>
        <a:lstStyle/>
        <a:p>
          <a:r>
            <a:rPr lang="en-IN" dirty="0"/>
            <a:t>2016 - YOLO</a:t>
          </a:r>
        </a:p>
      </dgm:t>
    </dgm:pt>
    <dgm:pt modelId="{7EBE2AEF-FBA4-4CE5-BAF5-0DDC5195B804}" type="parTrans" cxnId="{CBBD93FC-E20A-4AF5-9D46-E277AC181944}">
      <dgm:prSet/>
      <dgm:spPr/>
      <dgm:t>
        <a:bodyPr/>
        <a:lstStyle/>
        <a:p>
          <a:endParaRPr lang="en-IN"/>
        </a:p>
      </dgm:t>
    </dgm:pt>
    <dgm:pt modelId="{AD671B2F-9D5D-4B71-957F-CA438736279B}" type="sibTrans" cxnId="{CBBD93FC-E20A-4AF5-9D46-E277AC181944}">
      <dgm:prSet/>
      <dgm:spPr/>
      <dgm:t>
        <a:bodyPr/>
        <a:lstStyle/>
        <a:p>
          <a:endParaRPr lang="en-IN"/>
        </a:p>
      </dgm:t>
    </dgm:pt>
    <dgm:pt modelId="{D28A856E-5E50-4A01-A3B9-72DA82DA0870}">
      <dgm:prSet phldrT="[Text]"/>
      <dgm:spPr/>
      <dgm:t>
        <a:bodyPr/>
        <a:lstStyle/>
        <a:p>
          <a:r>
            <a:rPr lang="en-US" dirty="0"/>
            <a:t>2017 - Retina Net</a:t>
          </a:r>
          <a:endParaRPr lang="en-IN" dirty="0"/>
        </a:p>
      </dgm:t>
    </dgm:pt>
    <dgm:pt modelId="{3D1441B3-85F1-493B-84D9-F6063A3F96D8}" type="parTrans" cxnId="{E8E1F1BB-04BD-4AAA-8D4F-82D6CB7655FC}">
      <dgm:prSet/>
      <dgm:spPr/>
      <dgm:t>
        <a:bodyPr/>
        <a:lstStyle/>
        <a:p>
          <a:endParaRPr lang="en-IN"/>
        </a:p>
      </dgm:t>
    </dgm:pt>
    <dgm:pt modelId="{097EB187-D8A9-49DC-8888-2BBFC315CF15}" type="sibTrans" cxnId="{E8E1F1BB-04BD-4AAA-8D4F-82D6CB7655FC}">
      <dgm:prSet/>
      <dgm:spPr/>
      <dgm:t>
        <a:bodyPr/>
        <a:lstStyle/>
        <a:p>
          <a:endParaRPr lang="en-IN"/>
        </a:p>
      </dgm:t>
    </dgm:pt>
    <dgm:pt modelId="{A781C07A-89B7-4618-8A6F-1541E4FF920D}">
      <dgm:prSet phldrT="[Text]"/>
      <dgm:spPr/>
      <dgm:t>
        <a:bodyPr/>
        <a:lstStyle/>
        <a:p>
          <a:r>
            <a:rPr lang="en-US" sz="700" b="0" i="0" dirty="0"/>
            <a:t>feature extraction, object detection, edge detection</a:t>
          </a:r>
          <a:endParaRPr lang="en-IN" sz="700" dirty="0"/>
        </a:p>
      </dgm:t>
    </dgm:pt>
    <dgm:pt modelId="{82A87CC0-CB62-42F9-8361-CD181F0B6104}" type="parTrans" cxnId="{D76C20D8-CD12-4C7A-83A9-8EC1529766C2}">
      <dgm:prSet/>
      <dgm:spPr/>
      <dgm:t>
        <a:bodyPr/>
        <a:lstStyle/>
        <a:p>
          <a:endParaRPr lang="en-IN"/>
        </a:p>
      </dgm:t>
    </dgm:pt>
    <dgm:pt modelId="{F99A72D1-1134-4E0B-B913-BFC439C9797C}" type="sibTrans" cxnId="{D76C20D8-CD12-4C7A-83A9-8EC1529766C2}">
      <dgm:prSet/>
      <dgm:spPr/>
      <dgm:t>
        <a:bodyPr/>
        <a:lstStyle/>
        <a:p>
          <a:endParaRPr lang="en-IN"/>
        </a:p>
      </dgm:t>
    </dgm:pt>
    <dgm:pt modelId="{A1537F9A-521C-4DBD-8D4F-43183450FD3B}">
      <dgm:prSet phldrT="[Text]" custT="1"/>
      <dgm:spPr/>
      <dgm:t>
        <a:bodyPr/>
        <a:lstStyle/>
        <a:p>
          <a:r>
            <a:rPr lang="en-US" sz="1050" b="0" i="0" dirty="0"/>
            <a:t>Human detection in images based on Histogram of Oriented Gradients (HOG) features and linear Support Vector Machine (SVM) classifier</a:t>
          </a:r>
          <a:endParaRPr lang="en-IN" sz="1050" dirty="0"/>
        </a:p>
      </dgm:t>
    </dgm:pt>
    <dgm:pt modelId="{81AEDD12-C551-47FF-A9D7-0FE643678D51}" type="parTrans" cxnId="{14743D42-23FA-4B41-808B-032A3FF6786A}">
      <dgm:prSet/>
      <dgm:spPr/>
      <dgm:t>
        <a:bodyPr/>
        <a:lstStyle/>
        <a:p>
          <a:endParaRPr lang="en-IN"/>
        </a:p>
      </dgm:t>
    </dgm:pt>
    <dgm:pt modelId="{16612000-8419-4FD6-9B1A-4FD605E01380}" type="sibTrans" cxnId="{14743D42-23FA-4B41-808B-032A3FF6786A}">
      <dgm:prSet/>
      <dgm:spPr/>
      <dgm:t>
        <a:bodyPr/>
        <a:lstStyle/>
        <a:p>
          <a:endParaRPr lang="en-IN"/>
        </a:p>
      </dgm:t>
    </dgm:pt>
    <dgm:pt modelId="{A3D04B6A-B5E9-4906-ADC1-3E093C047C57}">
      <dgm:prSet phldrT="[Text]"/>
      <dgm:spPr/>
      <dgm:t>
        <a:bodyPr/>
        <a:lstStyle/>
        <a:p>
          <a:r>
            <a:rPr lang="en-US" b="0" i="0" dirty="0"/>
            <a:t>DPM stands for Deformable Part-based Model, which is a method for object detection in computer vision.</a:t>
          </a:r>
          <a:endParaRPr lang="en-IN" dirty="0"/>
        </a:p>
      </dgm:t>
    </dgm:pt>
    <dgm:pt modelId="{F7771F5C-12E8-4F3D-A018-BC9142415D6C}" type="parTrans" cxnId="{A02821D8-AC1D-4FB6-AFC1-CE41A79D3188}">
      <dgm:prSet/>
      <dgm:spPr/>
      <dgm:t>
        <a:bodyPr/>
        <a:lstStyle/>
        <a:p>
          <a:endParaRPr lang="en-IN"/>
        </a:p>
      </dgm:t>
    </dgm:pt>
    <dgm:pt modelId="{1D941B68-8F18-4599-B328-2BBC42CEB68F}" type="sibTrans" cxnId="{A02821D8-AC1D-4FB6-AFC1-CE41A79D3188}">
      <dgm:prSet/>
      <dgm:spPr/>
      <dgm:t>
        <a:bodyPr/>
        <a:lstStyle/>
        <a:p>
          <a:endParaRPr lang="en-IN"/>
        </a:p>
      </dgm:t>
    </dgm:pt>
    <dgm:pt modelId="{4E7E71C5-6599-43D9-98C4-AB3D24200080}">
      <dgm:prSet phldrT="[Text]"/>
      <dgm:spPr/>
      <dgm:t>
        <a:bodyPr/>
        <a:lstStyle/>
        <a:p>
          <a:r>
            <a:rPr lang="en-IN" b="0" i="0" dirty="0"/>
            <a:t>2015 - Convolutional Neural Network (CNN) architectures</a:t>
          </a:r>
          <a:endParaRPr lang="en-IN" dirty="0"/>
        </a:p>
      </dgm:t>
    </dgm:pt>
    <dgm:pt modelId="{B38B52F2-1C88-4097-8F98-96E9E83453CC}" type="parTrans" cxnId="{F94EABF9-030B-439C-B548-CF6BCAE4A3EC}">
      <dgm:prSet/>
      <dgm:spPr/>
      <dgm:t>
        <a:bodyPr/>
        <a:lstStyle/>
        <a:p>
          <a:endParaRPr lang="en-IN"/>
        </a:p>
      </dgm:t>
    </dgm:pt>
    <dgm:pt modelId="{0523FE9C-CA27-42B9-BA38-BA28BFC2EFED}" type="sibTrans" cxnId="{F94EABF9-030B-439C-B548-CF6BCAE4A3EC}">
      <dgm:prSet/>
      <dgm:spPr/>
      <dgm:t>
        <a:bodyPr/>
        <a:lstStyle/>
        <a:p>
          <a:endParaRPr lang="en-IN"/>
        </a:p>
      </dgm:t>
    </dgm:pt>
    <dgm:pt modelId="{B30886DC-D7D6-4301-A2D0-568E82361F7A}">
      <dgm:prSet phldrT="[Text]"/>
      <dgm:spPr/>
      <dgm:t>
        <a:bodyPr/>
        <a:lstStyle/>
        <a:p>
          <a:r>
            <a:rPr lang="en-US" dirty="0"/>
            <a:t>2014 - </a:t>
          </a:r>
          <a:r>
            <a:rPr lang="en-US" dirty="0" err="1"/>
            <a:t>Localizaton</a:t>
          </a:r>
          <a:endParaRPr lang="en-IN" dirty="0"/>
        </a:p>
      </dgm:t>
    </dgm:pt>
    <dgm:pt modelId="{2E14E9A9-AFB5-41C6-8763-4D16D91FD46B}" type="parTrans" cxnId="{09B82DB6-6F98-44CC-8262-1BBEB72F661D}">
      <dgm:prSet/>
      <dgm:spPr/>
      <dgm:t>
        <a:bodyPr/>
        <a:lstStyle/>
        <a:p>
          <a:endParaRPr lang="en-IN"/>
        </a:p>
      </dgm:t>
    </dgm:pt>
    <dgm:pt modelId="{ED4B8B8F-FCAA-48EE-9464-1C4943C320F2}" type="sibTrans" cxnId="{09B82DB6-6F98-44CC-8262-1BBEB72F661D}">
      <dgm:prSet/>
      <dgm:spPr/>
      <dgm:t>
        <a:bodyPr/>
        <a:lstStyle/>
        <a:p>
          <a:endParaRPr lang="en-IN"/>
        </a:p>
      </dgm:t>
    </dgm:pt>
    <dgm:pt modelId="{AB4C0859-BD0C-4E99-9BE7-20E8F3814FE0}">
      <dgm:prSet phldrT="[Text]"/>
      <dgm:spPr/>
      <dgm:t>
        <a:bodyPr/>
        <a:lstStyle/>
        <a:p>
          <a:r>
            <a:rPr lang="en-US" b="0" i="0" dirty="0"/>
            <a:t>CNN-based image classifier and feature extractor, developed by Pierre </a:t>
          </a:r>
          <a:r>
            <a:rPr lang="en-US" b="0" i="0" dirty="0" err="1"/>
            <a:t>Sermanet</a:t>
          </a:r>
          <a:r>
            <a:rPr lang="en-US" b="0" i="0" dirty="0"/>
            <a:t>, David Eigen, Xiang Zhang, Michael Mathieu, Rob Fergus, and Yann </a:t>
          </a:r>
          <a:r>
            <a:rPr lang="en-US" b="0" i="0" dirty="0" err="1"/>
            <a:t>LeCun</a:t>
          </a:r>
          <a:r>
            <a:rPr lang="en-US" b="0" i="0" dirty="0"/>
            <a:t>. </a:t>
          </a:r>
          <a:r>
            <a:rPr lang="en-US" b="0" i="0" dirty="0">
              <a:hlinkClick xmlns:r="http://schemas.openxmlformats.org/officeDocument/2006/relationships" r:id="rId1"/>
            </a:rPr>
            <a:t>It was the winner of the localization task and a strong contender for the classification and detection tasks of the ImageNet 2013 challenge</a:t>
          </a:r>
          <a:endParaRPr lang="en-IN" dirty="0"/>
        </a:p>
      </dgm:t>
    </dgm:pt>
    <dgm:pt modelId="{F6B361A1-2B7C-4E51-90C5-0AD7590F7F6E}" type="parTrans" cxnId="{059808FD-B9D0-4DD0-BB9A-541E68636FE2}">
      <dgm:prSet/>
      <dgm:spPr/>
      <dgm:t>
        <a:bodyPr/>
        <a:lstStyle/>
        <a:p>
          <a:endParaRPr lang="en-IN"/>
        </a:p>
      </dgm:t>
    </dgm:pt>
    <dgm:pt modelId="{3DD01DCF-C3C4-4ED7-845B-F7BCFB24A5D5}" type="sibTrans" cxnId="{059808FD-B9D0-4DD0-BB9A-541E68636FE2}">
      <dgm:prSet/>
      <dgm:spPr/>
      <dgm:t>
        <a:bodyPr/>
        <a:lstStyle/>
        <a:p>
          <a:endParaRPr lang="en-IN"/>
        </a:p>
      </dgm:t>
    </dgm:pt>
    <dgm:pt modelId="{424A6E91-D356-476C-B41F-0AB97F5575EE}">
      <dgm:prSet phldrT="[Text]"/>
      <dgm:spPr/>
      <dgm:t>
        <a:bodyPr/>
        <a:lstStyle/>
        <a:p>
          <a:r>
            <a:rPr lang="en-US" dirty="0"/>
            <a:t>2014 - </a:t>
          </a:r>
          <a:r>
            <a:rPr lang="en-US" dirty="0" err="1"/>
            <a:t>Classificaton</a:t>
          </a:r>
          <a:r>
            <a:rPr lang="en-US" dirty="0"/>
            <a:t> + Localization</a:t>
          </a:r>
          <a:endParaRPr lang="en-IN" dirty="0"/>
        </a:p>
      </dgm:t>
    </dgm:pt>
    <dgm:pt modelId="{5094CEC9-729F-4D6C-936C-B040D040608B}" type="parTrans" cxnId="{99E8A0B1-7EA0-44C8-B616-61AC09B8A708}">
      <dgm:prSet/>
      <dgm:spPr/>
      <dgm:t>
        <a:bodyPr/>
        <a:lstStyle/>
        <a:p>
          <a:endParaRPr lang="en-IN"/>
        </a:p>
      </dgm:t>
    </dgm:pt>
    <dgm:pt modelId="{22AD8BD6-6F35-497F-A6DB-1D7C3088F186}" type="sibTrans" cxnId="{99E8A0B1-7EA0-44C8-B616-61AC09B8A708}">
      <dgm:prSet/>
      <dgm:spPr/>
      <dgm:t>
        <a:bodyPr/>
        <a:lstStyle/>
        <a:p>
          <a:endParaRPr lang="en-IN"/>
        </a:p>
      </dgm:t>
    </dgm:pt>
    <dgm:pt modelId="{F4130632-77A2-428E-B9EF-4274B20F2C3A}">
      <dgm:prSet phldrT="[Text]"/>
      <dgm:spPr/>
      <dgm:t>
        <a:bodyPr/>
        <a:lstStyle/>
        <a:p>
          <a:r>
            <a:rPr lang="en-US" dirty="0"/>
            <a:t>2015-2016 Object Detection</a:t>
          </a:r>
          <a:endParaRPr lang="en-IN" dirty="0"/>
        </a:p>
      </dgm:t>
    </dgm:pt>
    <dgm:pt modelId="{D40C2B21-0DDF-41C2-884D-E472EF2BC24D}" type="parTrans" cxnId="{11416C7A-0ED4-46F1-9E33-46C9D1E98B94}">
      <dgm:prSet/>
      <dgm:spPr/>
      <dgm:t>
        <a:bodyPr/>
        <a:lstStyle/>
        <a:p>
          <a:endParaRPr lang="en-IN"/>
        </a:p>
      </dgm:t>
    </dgm:pt>
    <dgm:pt modelId="{0428A92B-AC48-4DB0-92A1-AB3B682B206D}" type="sibTrans" cxnId="{11416C7A-0ED4-46F1-9E33-46C9D1E98B94}">
      <dgm:prSet/>
      <dgm:spPr/>
      <dgm:t>
        <a:bodyPr/>
        <a:lstStyle/>
        <a:p>
          <a:endParaRPr lang="en-IN"/>
        </a:p>
      </dgm:t>
    </dgm:pt>
    <dgm:pt modelId="{0288CB5E-4AE5-4AE8-86CF-66E117D2D1EC}">
      <dgm:prSet phldrT="[Text]"/>
      <dgm:spPr/>
      <dgm:t>
        <a:bodyPr/>
        <a:lstStyle/>
        <a:p>
          <a:r>
            <a:rPr lang="en-IN" b="0" i="0" dirty="0"/>
            <a:t>Single Shot </a:t>
          </a:r>
          <a:r>
            <a:rPr lang="en-IN" b="0" i="0" dirty="0" err="1"/>
            <a:t>MultiBox</a:t>
          </a:r>
          <a:r>
            <a:rPr lang="en-IN" b="0" i="0" dirty="0"/>
            <a:t> Detector, Does not require region proposal</a:t>
          </a:r>
          <a:endParaRPr lang="en-IN" dirty="0"/>
        </a:p>
      </dgm:t>
    </dgm:pt>
    <dgm:pt modelId="{2E71CC03-A25E-48C2-B858-6B7E2D89EF68}" type="parTrans" cxnId="{81334FB1-A0D9-4DD0-8E44-0594F176C827}">
      <dgm:prSet/>
      <dgm:spPr/>
      <dgm:t>
        <a:bodyPr/>
        <a:lstStyle/>
        <a:p>
          <a:endParaRPr lang="en-IN"/>
        </a:p>
      </dgm:t>
    </dgm:pt>
    <dgm:pt modelId="{28DA1456-4695-4E55-96F3-9B06427EBB29}" type="sibTrans" cxnId="{81334FB1-A0D9-4DD0-8E44-0594F176C827}">
      <dgm:prSet/>
      <dgm:spPr/>
      <dgm:t>
        <a:bodyPr/>
        <a:lstStyle/>
        <a:p>
          <a:endParaRPr lang="en-IN"/>
        </a:p>
      </dgm:t>
    </dgm:pt>
    <dgm:pt modelId="{A63412E6-EBFA-4A78-936F-2A55FE7F1FE3}" type="pres">
      <dgm:prSet presAssocID="{F8C1AEE7-39D3-40EB-8372-10835075AAC3}" presName="linear" presStyleCnt="0">
        <dgm:presLayoutVars>
          <dgm:animLvl val="lvl"/>
          <dgm:resizeHandles val="exact"/>
        </dgm:presLayoutVars>
      </dgm:prSet>
      <dgm:spPr/>
    </dgm:pt>
    <dgm:pt modelId="{0AB75A02-AD80-478E-BAAE-DDC312CDB636}" type="pres">
      <dgm:prSet presAssocID="{A43156B2-7A8B-4682-BAD1-F878FCCCD19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3268889F-52DB-4141-B3B2-12BF9BDA5D95}" type="pres">
      <dgm:prSet presAssocID="{A43156B2-7A8B-4682-BAD1-F878FCCCD19B}" presName="childText" presStyleLbl="revTx" presStyleIdx="0" presStyleCnt="7">
        <dgm:presLayoutVars>
          <dgm:bulletEnabled val="1"/>
        </dgm:presLayoutVars>
      </dgm:prSet>
      <dgm:spPr/>
    </dgm:pt>
    <dgm:pt modelId="{57C0E234-6F47-4D62-A734-E9290763448F}" type="pres">
      <dgm:prSet presAssocID="{BCFD54E7-33A2-41F9-ADBA-1A06C839A4B3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C1B60583-4AEA-47FA-BE5B-3788FFDDCB72}" type="pres">
      <dgm:prSet presAssocID="{BCFD54E7-33A2-41F9-ADBA-1A06C839A4B3}" presName="childText" presStyleLbl="revTx" presStyleIdx="1" presStyleCnt="7">
        <dgm:presLayoutVars>
          <dgm:bulletEnabled val="1"/>
        </dgm:presLayoutVars>
      </dgm:prSet>
      <dgm:spPr/>
    </dgm:pt>
    <dgm:pt modelId="{353579D2-5FEE-4E19-BAFB-5E38566B2AD5}" type="pres">
      <dgm:prSet presAssocID="{B229F5D6-D04D-4FC6-813F-1CB76667C430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B474EFAF-92F5-42ED-A8FD-BD6EE9208954}" type="pres">
      <dgm:prSet presAssocID="{B229F5D6-D04D-4FC6-813F-1CB76667C430}" presName="childText" presStyleLbl="revTx" presStyleIdx="2" presStyleCnt="7">
        <dgm:presLayoutVars>
          <dgm:bulletEnabled val="1"/>
        </dgm:presLayoutVars>
      </dgm:prSet>
      <dgm:spPr/>
    </dgm:pt>
    <dgm:pt modelId="{C6D7DA53-72C7-4FA7-AD8D-C6012E4B86E3}" type="pres">
      <dgm:prSet presAssocID="{4E7E71C5-6599-43D9-98C4-AB3D24200080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143A18D-E9C7-4173-AD86-433E63669730}" type="pres">
      <dgm:prSet presAssocID="{4E7E71C5-6599-43D9-98C4-AB3D24200080}" presName="childText" presStyleLbl="revTx" presStyleIdx="3" presStyleCnt="7">
        <dgm:presLayoutVars>
          <dgm:bulletEnabled val="1"/>
        </dgm:presLayoutVars>
      </dgm:prSet>
      <dgm:spPr/>
    </dgm:pt>
    <dgm:pt modelId="{A44CD7C0-4243-4FCF-BE18-08169468E7D7}" type="pres">
      <dgm:prSet presAssocID="{B30886DC-D7D6-4301-A2D0-568E82361F7A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8F595E4A-0EE2-43EF-8D9C-CDF591617721}" type="pres">
      <dgm:prSet presAssocID="{B30886DC-D7D6-4301-A2D0-568E82361F7A}" presName="childText" presStyleLbl="revTx" presStyleIdx="4" presStyleCnt="7">
        <dgm:presLayoutVars>
          <dgm:bulletEnabled val="1"/>
        </dgm:presLayoutVars>
      </dgm:prSet>
      <dgm:spPr/>
    </dgm:pt>
    <dgm:pt modelId="{8614269C-CBFF-4FAF-9AE8-61704C9653BD}" type="pres">
      <dgm:prSet presAssocID="{424A6E91-D356-476C-B41F-0AB97F5575EE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3B99ED9B-B9EE-4CE4-B93C-448D57E7B926}" type="pres">
      <dgm:prSet presAssocID="{424A6E91-D356-476C-B41F-0AB97F5575EE}" presName="childText" presStyleLbl="revTx" presStyleIdx="5" presStyleCnt="7">
        <dgm:presLayoutVars>
          <dgm:bulletEnabled val="1"/>
        </dgm:presLayoutVars>
      </dgm:prSet>
      <dgm:spPr/>
    </dgm:pt>
    <dgm:pt modelId="{F55382E7-C8E7-493B-B26A-3E640418BA9B}" type="pres">
      <dgm:prSet presAssocID="{F4130632-77A2-428E-B9EF-4274B20F2C3A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27BE0BBD-BA96-45C3-B925-CA420EDCB835}" type="pres">
      <dgm:prSet presAssocID="{F4130632-77A2-428E-B9EF-4274B20F2C3A}" presName="childText" presStyleLbl="revTx" presStyleIdx="6" presStyleCnt="7">
        <dgm:presLayoutVars>
          <dgm:bulletEnabled val="1"/>
        </dgm:presLayoutVars>
      </dgm:prSet>
      <dgm:spPr/>
    </dgm:pt>
    <dgm:pt modelId="{0156388E-7FA8-44AA-8B37-B36D1DE50394}" type="pres">
      <dgm:prSet presAssocID="{A9425A7F-D9C9-4108-95B6-0FCD861C0943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64FB3C5F-3E7F-488D-BCE9-633B36D993E2}" type="pres">
      <dgm:prSet presAssocID="{AD671B2F-9D5D-4B71-957F-CA438736279B}" presName="spacer" presStyleCnt="0"/>
      <dgm:spPr/>
    </dgm:pt>
    <dgm:pt modelId="{CF7C9124-4E0F-4E48-B47B-1A70DF6D4C4D}" type="pres">
      <dgm:prSet presAssocID="{D28A856E-5E50-4A01-A3B9-72DA82DA0870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9A55470F-4F5A-43A2-806B-CE2EE122BE2E}" srcId="{F4130632-77A2-428E-B9EF-4274B20F2C3A}" destId="{36D730C8-632F-4F42-85E7-35221D5993A2}" srcOrd="3" destOrd="0" parTransId="{1476D6AD-62C0-4495-9FC3-2F11D4496CA9}" sibTransId="{C782F2F1-FB54-4724-B63D-8FEAD9BD8403}"/>
    <dgm:cxn modelId="{F5F7B412-BB72-4642-AA14-47207C0C70C7}" srcId="{4E7E71C5-6599-43D9-98C4-AB3D24200080}" destId="{83123ECF-B85D-439F-8D40-9B38FA070138}" srcOrd="0" destOrd="0" parTransId="{A8472625-9FE4-4378-A8FB-B8558AB44315}" sibTransId="{9232BD1E-A4ED-4133-B331-FF0BCF8F05AC}"/>
    <dgm:cxn modelId="{81EC1915-41BE-42EA-8D96-E684924D65E7}" type="presOf" srcId="{F6B8F577-4114-4DAC-8516-F3B005CF682A}" destId="{27BE0BBD-BA96-45C3-B925-CA420EDCB835}" srcOrd="0" destOrd="0" presId="urn:microsoft.com/office/officeart/2005/8/layout/vList2"/>
    <dgm:cxn modelId="{DD065C18-0264-4AFC-B62B-773BF0B5572C}" type="presOf" srcId="{A9425A7F-D9C9-4108-95B6-0FCD861C0943}" destId="{0156388E-7FA8-44AA-8B37-B36D1DE50394}" srcOrd="0" destOrd="0" presId="urn:microsoft.com/office/officeart/2005/8/layout/vList2"/>
    <dgm:cxn modelId="{00136624-8863-4EDA-8236-85B7C50B05B4}" srcId="{B229F5D6-D04D-4FC6-813F-1CB76667C430}" destId="{129EB1A0-EF70-4420-8AC4-4B7A5D80B8E2}" srcOrd="0" destOrd="0" parTransId="{6E6C793C-FFE2-4970-AC19-31BC5E89BB37}" sibTransId="{E3C8A09A-9DB2-4372-BDAA-6538A4EFE782}"/>
    <dgm:cxn modelId="{E8ADB329-8B3A-4AC7-B4D6-72742A6FFF2C}" type="presOf" srcId="{6A0C347A-C481-4FA8-AB9A-E7519DEAC40C}" destId="{8F595E4A-0EE2-43EF-8D9C-CDF591617721}" srcOrd="0" destOrd="0" presId="urn:microsoft.com/office/officeart/2005/8/layout/vList2"/>
    <dgm:cxn modelId="{E92F792A-CE1A-4F31-AF41-B4CA9ABC3541}" srcId="{F8C1AEE7-39D3-40EB-8372-10835075AAC3}" destId="{A43156B2-7A8B-4682-BAD1-F878FCCCD19B}" srcOrd="0" destOrd="0" parTransId="{5DB8C248-3E07-43F2-8AB0-F7DF465A0FA9}" sibTransId="{C95BA02A-F1E6-46C2-ABCB-84FACE521C7D}"/>
    <dgm:cxn modelId="{C967D139-FBC2-43E0-9AAE-B9A63FD55B74}" type="presOf" srcId="{424A6E91-D356-476C-B41F-0AB97F5575EE}" destId="{8614269C-CBFF-4FAF-9AE8-61704C9653BD}" srcOrd="0" destOrd="0" presId="urn:microsoft.com/office/officeart/2005/8/layout/vList2"/>
    <dgm:cxn modelId="{6C6E243E-A3A3-4B71-BA5D-80DA0D05B962}" type="presOf" srcId="{F8C1AEE7-39D3-40EB-8372-10835075AAC3}" destId="{A63412E6-EBFA-4A78-936F-2A55FE7F1FE3}" srcOrd="0" destOrd="0" presId="urn:microsoft.com/office/officeart/2005/8/layout/vList2"/>
    <dgm:cxn modelId="{36256260-9337-4A68-AC1B-815188B67CCF}" type="presOf" srcId="{A1537F9A-521C-4DBD-8D4F-43183450FD3B}" destId="{3268889F-52DB-4141-B3B2-12BF9BDA5D95}" srcOrd="0" destOrd="2" presId="urn:microsoft.com/office/officeart/2005/8/layout/vList2"/>
    <dgm:cxn modelId="{12381862-0201-4760-B7F1-6CFE5AAC1840}" srcId="{F8C1AEE7-39D3-40EB-8372-10835075AAC3}" destId="{B229F5D6-D04D-4FC6-813F-1CB76667C430}" srcOrd="2" destOrd="0" parTransId="{A0DD2045-B3DC-46E7-8DAB-FC39BB40A1DE}" sibTransId="{1F26A774-FC1E-408B-9D7B-2458E79BB0B8}"/>
    <dgm:cxn modelId="{14743D42-23FA-4B41-808B-032A3FF6786A}" srcId="{EF6E85F2-D136-45E8-93DB-9749F970B8BA}" destId="{A1537F9A-521C-4DBD-8D4F-43183450FD3B}" srcOrd="0" destOrd="0" parTransId="{81AEDD12-C551-47FF-A9D7-0FE643678D51}" sibTransId="{16612000-8419-4FD6-9B1A-4FD605E01380}"/>
    <dgm:cxn modelId="{7AC58F67-2C28-4C48-AC63-26652B0E4EE3}" type="presOf" srcId="{746E3BB6-37B0-4BFB-A112-FE52DE8D75C5}" destId="{27BE0BBD-BA96-45C3-B925-CA420EDCB835}" srcOrd="0" destOrd="4" presId="urn:microsoft.com/office/officeart/2005/8/layout/vList2"/>
    <dgm:cxn modelId="{D98AC667-142D-416B-801A-B4195AEEE561}" type="presOf" srcId="{EF6E85F2-D136-45E8-93DB-9749F970B8BA}" destId="{3268889F-52DB-4141-B3B2-12BF9BDA5D95}" srcOrd="0" destOrd="1" presId="urn:microsoft.com/office/officeart/2005/8/layout/vList2"/>
    <dgm:cxn modelId="{EDB81D6E-C7DB-4012-AC38-AA3784E9E778}" type="presOf" srcId="{A43156B2-7A8B-4682-BAD1-F878FCCCD19B}" destId="{0AB75A02-AD80-478E-BAAE-DDC312CDB636}" srcOrd="0" destOrd="0" presId="urn:microsoft.com/office/officeart/2005/8/layout/vList2"/>
    <dgm:cxn modelId="{5F277352-1CCC-4476-9ADB-CAF80C53071E}" type="presOf" srcId="{B30886DC-D7D6-4301-A2D0-568E82361F7A}" destId="{A44CD7C0-4243-4FCF-BE18-08169468E7D7}" srcOrd="0" destOrd="0" presId="urn:microsoft.com/office/officeart/2005/8/layout/vList2"/>
    <dgm:cxn modelId="{E3AC1B56-28FB-4A2C-8096-372BFA646E73}" type="presOf" srcId="{4E7E71C5-6599-43D9-98C4-AB3D24200080}" destId="{C6D7DA53-72C7-4FA7-AD8D-C6012E4B86E3}" srcOrd="0" destOrd="0" presId="urn:microsoft.com/office/officeart/2005/8/layout/vList2"/>
    <dgm:cxn modelId="{11416C7A-0ED4-46F1-9E33-46C9D1E98B94}" srcId="{F8C1AEE7-39D3-40EB-8372-10835075AAC3}" destId="{F4130632-77A2-428E-B9EF-4274B20F2C3A}" srcOrd="6" destOrd="0" parTransId="{D40C2B21-0DDF-41C2-884D-E472EF2BC24D}" sibTransId="{0428A92B-AC48-4DB0-92A1-AB3B682B206D}"/>
    <dgm:cxn modelId="{9B0BDC7A-6355-47FD-A9EE-721A396F7480}" srcId="{F4130632-77A2-428E-B9EF-4274B20F2C3A}" destId="{1BE8517F-FFB2-4BEE-9625-89FD33396037}" srcOrd="2" destOrd="0" parTransId="{F3BFDA12-8309-4E58-9971-0AE36EB0CA5F}" sibTransId="{624B0BA2-877D-4A5F-8EB4-A9697D19FE3C}"/>
    <dgm:cxn modelId="{EB2FD381-23A3-4742-910E-573CA3061FAA}" type="presOf" srcId="{A3D04B6A-B5E9-4906-ADC1-3E093C047C57}" destId="{C1B60583-4AEA-47FA-BE5B-3788FFDDCB72}" srcOrd="0" destOrd="0" presId="urn:microsoft.com/office/officeart/2005/8/layout/vList2"/>
    <dgm:cxn modelId="{6AEB7687-9818-4886-84C7-76CE375A3DAA}" srcId="{B229F5D6-D04D-4FC6-813F-1CB76667C430}" destId="{364E2B60-018B-4141-BE94-B60DF4EF3590}" srcOrd="1" destOrd="0" parTransId="{FC4D222D-8DFD-41FB-B582-529C2F34461A}" sibTransId="{9F562730-4B6D-4D0A-A7C7-61BC9A5E8E82}"/>
    <dgm:cxn modelId="{AB0E2488-D8AF-48C0-9227-B8A1B20CBC66}" srcId="{F4130632-77A2-428E-B9EF-4274B20F2C3A}" destId="{746E3BB6-37B0-4BFB-A112-FE52DE8D75C5}" srcOrd="4" destOrd="0" parTransId="{123A4ACF-34C0-4937-89C5-EC34C2E66F09}" sibTransId="{4DA2E5EF-D700-44E4-B0D7-E7CEC5CA2975}"/>
    <dgm:cxn modelId="{C753F889-7144-4775-BD19-69FD99EA4887}" srcId="{F4130632-77A2-428E-B9EF-4274B20F2C3A}" destId="{F6B8F577-4114-4DAC-8516-F3B005CF682A}" srcOrd="0" destOrd="0" parTransId="{4B8AAA9B-2A94-4E9A-8AF1-16E3519E6AC4}" sibTransId="{D51BC3E0-B642-4D6A-AC8B-D2562D08D163}"/>
    <dgm:cxn modelId="{D85A3D98-5E7A-49D9-B903-D4A9FE931197}" type="presOf" srcId="{B229F5D6-D04D-4FC6-813F-1CB76667C430}" destId="{353579D2-5FEE-4E19-BAFB-5E38566B2AD5}" srcOrd="0" destOrd="0" presId="urn:microsoft.com/office/officeart/2005/8/layout/vList2"/>
    <dgm:cxn modelId="{43EDFCA2-011F-4B3C-9F1E-F30C67F0AA90}" type="presOf" srcId="{AB4C0859-BD0C-4E99-9BE7-20E8F3814FE0}" destId="{8F595E4A-0EE2-43EF-8D9C-CDF591617721}" srcOrd="0" destOrd="1" presId="urn:microsoft.com/office/officeart/2005/8/layout/vList2"/>
    <dgm:cxn modelId="{FE2A26AB-FE70-42A0-8E88-AD2D999A5485}" type="presOf" srcId="{36D730C8-632F-4F42-85E7-35221D5993A2}" destId="{27BE0BBD-BA96-45C3-B925-CA420EDCB835}" srcOrd="0" destOrd="3" presId="urn:microsoft.com/office/officeart/2005/8/layout/vList2"/>
    <dgm:cxn modelId="{3BF388AD-8134-4231-9A7F-C4DE26D48AD3}" srcId="{F8C1AEE7-39D3-40EB-8372-10835075AAC3}" destId="{BCFD54E7-33A2-41F9-ADBA-1A06C839A4B3}" srcOrd="1" destOrd="0" parTransId="{8D29CB36-C2D4-4660-B793-595116E83550}" sibTransId="{98A55A1E-99B7-4B47-8F93-B537CDD99857}"/>
    <dgm:cxn modelId="{97DCDCB0-9F99-41E6-B7A9-EF51203B0C90}" type="presOf" srcId="{0288CB5E-4AE5-4AE8-86CF-66E117D2D1EC}" destId="{27BE0BBD-BA96-45C3-B925-CA420EDCB835}" srcOrd="0" destOrd="5" presId="urn:microsoft.com/office/officeart/2005/8/layout/vList2"/>
    <dgm:cxn modelId="{81334FB1-A0D9-4DD0-8E44-0594F176C827}" srcId="{746E3BB6-37B0-4BFB-A112-FE52DE8D75C5}" destId="{0288CB5E-4AE5-4AE8-86CF-66E117D2D1EC}" srcOrd="0" destOrd="0" parTransId="{2E71CC03-A25E-48C2-B858-6B7E2D89EF68}" sibTransId="{28DA1456-4695-4E55-96F3-9B06427EBB29}"/>
    <dgm:cxn modelId="{99E8A0B1-7EA0-44C8-B616-61AC09B8A708}" srcId="{F8C1AEE7-39D3-40EB-8372-10835075AAC3}" destId="{424A6E91-D356-476C-B41F-0AB97F5575EE}" srcOrd="5" destOrd="0" parTransId="{5094CEC9-729F-4D6C-936C-B040D040608B}" sibTransId="{22AD8BD6-6F35-497F-A6DB-1D7C3088F186}"/>
    <dgm:cxn modelId="{F2022EB2-CDA8-4F67-94A2-DDF0A6962F31}" type="presOf" srcId="{364E2B60-018B-4141-BE94-B60DF4EF3590}" destId="{B474EFAF-92F5-42ED-A8FD-BD6EE9208954}" srcOrd="0" destOrd="1" presId="urn:microsoft.com/office/officeart/2005/8/layout/vList2"/>
    <dgm:cxn modelId="{09B82DB6-6F98-44CC-8262-1BBEB72F661D}" srcId="{F8C1AEE7-39D3-40EB-8372-10835075AAC3}" destId="{B30886DC-D7D6-4301-A2D0-568E82361F7A}" srcOrd="4" destOrd="0" parTransId="{2E14E9A9-AFB5-41C6-8763-4D16D91FD46B}" sibTransId="{ED4B8B8F-FCAA-48EE-9464-1C4943C320F2}"/>
    <dgm:cxn modelId="{7A0EA6B7-6882-445C-AC77-99993C2D389B}" type="presOf" srcId="{A781C07A-89B7-4618-8A6F-1541E4FF920D}" destId="{3268889F-52DB-4141-B3B2-12BF9BDA5D95}" srcOrd="0" destOrd="0" presId="urn:microsoft.com/office/officeart/2005/8/layout/vList2"/>
    <dgm:cxn modelId="{4245B5B7-4EC4-46C7-B941-D44A144695E3}" type="presOf" srcId="{83123ECF-B85D-439F-8D40-9B38FA070138}" destId="{1143A18D-E9C7-4173-AD86-433E63669730}" srcOrd="0" destOrd="0" presId="urn:microsoft.com/office/officeart/2005/8/layout/vList2"/>
    <dgm:cxn modelId="{FAF945BB-DC99-49FF-8870-DE5B4B35BE19}" srcId="{B30886DC-D7D6-4301-A2D0-568E82361F7A}" destId="{6A0C347A-C481-4FA8-AB9A-E7519DEAC40C}" srcOrd="0" destOrd="0" parTransId="{D2DCD808-A9CB-45DB-B091-A74815A8552B}" sibTransId="{57C142DB-0FD0-468D-A74E-883EEC58460F}"/>
    <dgm:cxn modelId="{E8E1F1BB-04BD-4AAA-8D4F-82D6CB7655FC}" srcId="{F8C1AEE7-39D3-40EB-8372-10835075AAC3}" destId="{D28A856E-5E50-4A01-A3B9-72DA82DA0870}" srcOrd="8" destOrd="0" parTransId="{3D1441B3-85F1-493B-84D9-F6063A3F96D8}" sibTransId="{097EB187-D8A9-49DC-8888-2BBFC315CF15}"/>
    <dgm:cxn modelId="{45DFADBF-5E7D-4C48-AFA9-4183FA226CAA}" type="presOf" srcId="{1BE8517F-FFB2-4BEE-9625-89FD33396037}" destId="{27BE0BBD-BA96-45C3-B925-CA420EDCB835}" srcOrd="0" destOrd="2" presId="urn:microsoft.com/office/officeart/2005/8/layout/vList2"/>
    <dgm:cxn modelId="{3CFCE7C5-56DE-4A78-AB0B-B6F28C48F738}" type="presOf" srcId="{BCFD54E7-33A2-41F9-ADBA-1A06C839A4B3}" destId="{57C0E234-6F47-4D62-A734-E9290763448F}" srcOrd="0" destOrd="0" presId="urn:microsoft.com/office/officeart/2005/8/layout/vList2"/>
    <dgm:cxn modelId="{D76C20D8-CD12-4C7A-83A9-8EC1529766C2}" srcId="{A43156B2-7A8B-4682-BAD1-F878FCCCD19B}" destId="{A781C07A-89B7-4618-8A6F-1541E4FF920D}" srcOrd="0" destOrd="0" parTransId="{82A87CC0-CB62-42F9-8361-CD181F0B6104}" sibTransId="{F99A72D1-1134-4E0B-B913-BFC439C9797C}"/>
    <dgm:cxn modelId="{A02821D8-AC1D-4FB6-AFC1-CE41A79D3188}" srcId="{BCFD54E7-33A2-41F9-ADBA-1A06C839A4B3}" destId="{A3D04B6A-B5E9-4906-ADC1-3E093C047C57}" srcOrd="0" destOrd="0" parTransId="{F7771F5C-12E8-4F3D-A018-BC9142415D6C}" sibTransId="{1D941B68-8F18-4599-B328-2BBC42CEB68F}"/>
    <dgm:cxn modelId="{FC60AEDF-688E-498F-9A90-86BE9C0F8E2C}" type="presOf" srcId="{D28A856E-5E50-4A01-A3B9-72DA82DA0870}" destId="{CF7C9124-4E0F-4E48-B47B-1A70DF6D4C4D}" srcOrd="0" destOrd="0" presId="urn:microsoft.com/office/officeart/2005/8/layout/vList2"/>
    <dgm:cxn modelId="{5B0D68E2-810A-4B3E-876A-7AF2D5E3032D}" type="presOf" srcId="{9A11C413-76D0-48AC-B601-2B98F6C1F4EB}" destId="{3B99ED9B-B9EE-4CE4-B93C-448D57E7B926}" srcOrd="0" destOrd="0" presId="urn:microsoft.com/office/officeart/2005/8/layout/vList2"/>
    <dgm:cxn modelId="{D697A3EC-B20E-4755-BA69-1B87936B327F}" srcId="{F4130632-77A2-428E-B9EF-4274B20F2C3A}" destId="{CE159169-8131-46D6-848B-844F94C669FF}" srcOrd="1" destOrd="0" parTransId="{F342816A-D97C-4D4F-80A7-A8E4BC9E497C}" sibTransId="{16C33006-B577-461A-B059-625A9B2DC340}"/>
    <dgm:cxn modelId="{1166B0EC-7B65-4D2B-BF10-F6878C7EB781}" type="presOf" srcId="{CE159169-8131-46D6-848B-844F94C669FF}" destId="{27BE0BBD-BA96-45C3-B925-CA420EDCB835}" srcOrd="0" destOrd="1" presId="urn:microsoft.com/office/officeart/2005/8/layout/vList2"/>
    <dgm:cxn modelId="{67FA55F7-934B-4003-86C5-D8A8DF5AFDB8}" srcId="{A43156B2-7A8B-4682-BAD1-F878FCCCD19B}" destId="{EF6E85F2-D136-45E8-93DB-9749F970B8BA}" srcOrd="1" destOrd="0" parTransId="{DEA6573B-A49D-41C9-9E37-922B63F05B16}" sibTransId="{2BBA79AC-030B-44B5-8C45-96AB1D7F04DF}"/>
    <dgm:cxn modelId="{F94EABF9-030B-439C-B548-CF6BCAE4A3EC}" srcId="{F8C1AEE7-39D3-40EB-8372-10835075AAC3}" destId="{4E7E71C5-6599-43D9-98C4-AB3D24200080}" srcOrd="3" destOrd="0" parTransId="{B38B52F2-1C88-4097-8F98-96E9E83453CC}" sibTransId="{0523FE9C-CA27-42B9-BA38-BA28BFC2EFED}"/>
    <dgm:cxn modelId="{1F4D70FA-A5DE-4DBD-9209-3E53459F2E90}" srcId="{424A6E91-D356-476C-B41F-0AB97F5575EE}" destId="{9A11C413-76D0-48AC-B601-2B98F6C1F4EB}" srcOrd="0" destOrd="0" parTransId="{32C44CEF-138B-4B22-8CAB-1114FB44ADFA}" sibTransId="{56C976B8-5ACD-4D00-B49D-AD7D0EB30C3E}"/>
    <dgm:cxn modelId="{CBBD93FC-E20A-4AF5-9D46-E277AC181944}" srcId="{F8C1AEE7-39D3-40EB-8372-10835075AAC3}" destId="{A9425A7F-D9C9-4108-95B6-0FCD861C0943}" srcOrd="7" destOrd="0" parTransId="{7EBE2AEF-FBA4-4CE5-BAF5-0DDC5195B804}" sibTransId="{AD671B2F-9D5D-4B71-957F-CA438736279B}"/>
    <dgm:cxn modelId="{059808FD-B9D0-4DD0-BB9A-541E68636FE2}" srcId="{6A0C347A-C481-4FA8-AB9A-E7519DEAC40C}" destId="{AB4C0859-BD0C-4E99-9BE7-20E8F3814FE0}" srcOrd="0" destOrd="0" parTransId="{F6B361A1-2B7C-4E51-90C5-0AD7590F7F6E}" sibTransId="{3DD01DCF-C3C4-4ED7-845B-F7BCFB24A5D5}"/>
    <dgm:cxn modelId="{E41560FD-1C87-491B-A164-CCF80190D4B6}" type="presOf" srcId="{129EB1A0-EF70-4420-8AC4-4B7A5D80B8E2}" destId="{B474EFAF-92F5-42ED-A8FD-BD6EE9208954}" srcOrd="0" destOrd="0" presId="urn:microsoft.com/office/officeart/2005/8/layout/vList2"/>
    <dgm:cxn modelId="{24F6B9FD-BEEB-4333-859F-E07D056C3959}" type="presOf" srcId="{F4130632-77A2-428E-B9EF-4274B20F2C3A}" destId="{F55382E7-C8E7-493B-B26A-3E640418BA9B}" srcOrd="0" destOrd="0" presId="urn:microsoft.com/office/officeart/2005/8/layout/vList2"/>
    <dgm:cxn modelId="{76788907-2830-4825-885E-FE94D2F578B7}" type="presParOf" srcId="{A63412E6-EBFA-4A78-936F-2A55FE7F1FE3}" destId="{0AB75A02-AD80-478E-BAAE-DDC312CDB636}" srcOrd="0" destOrd="0" presId="urn:microsoft.com/office/officeart/2005/8/layout/vList2"/>
    <dgm:cxn modelId="{307BB5B9-6D65-48DD-9B68-EA69E35CE000}" type="presParOf" srcId="{A63412E6-EBFA-4A78-936F-2A55FE7F1FE3}" destId="{3268889F-52DB-4141-B3B2-12BF9BDA5D95}" srcOrd="1" destOrd="0" presId="urn:microsoft.com/office/officeart/2005/8/layout/vList2"/>
    <dgm:cxn modelId="{4705B149-61E2-42FB-A55F-B8306C117074}" type="presParOf" srcId="{A63412E6-EBFA-4A78-936F-2A55FE7F1FE3}" destId="{57C0E234-6F47-4D62-A734-E9290763448F}" srcOrd="2" destOrd="0" presId="urn:microsoft.com/office/officeart/2005/8/layout/vList2"/>
    <dgm:cxn modelId="{78C112EA-29F8-4028-BB96-AD45A544881A}" type="presParOf" srcId="{A63412E6-EBFA-4A78-936F-2A55FE7F1FE3}" destId="{C1B60583-4AEA-47FA-BE5B-3788FFDDCB72}" srcOrd="3" destOrd="0" presId="urn:microsoft.com/office/officeart/2005/8/layout/vList2"/>
    <dgm:cxn modelId="{9A265D88-AE05-4F43-AF1B-AD536ED0C2CA}" type="presParOf" srcId="{A63412E6-EBFA-4A78-936F-2A55FE7F1FE3}" destId="{353579D2-5FEE-4E19-BAFB-5E38566B2AD5}" srcOrd="4" destOrd="0" presId="urn:microsoft.com/office/officeart/2005/8/layout/vList2"/>
    <dgm:cxn modelId="{C3F563D1-33BF-4CAF-848E-7524491946EE}" type="presParOf" srcId="{A63412E6-EBFA-4A78-936F-2A55FE7F1FE3}" destId="{B474EFAF-92F5-42ED-A8FD-BD6EE9208954}" srcOrd="5" destOrd="0" presId="urn:microsoft.com/office/officeart/2005/8/layout/vList2"/>
    <dgm:cxn modelId="{45E607FC-E68D-4265-A5EB-3BADCE1061D1}" type="presParOf" srcId="{A63412E6-EBFA-4A78-936F-2A55FE7F1FE3}" destId="{C6D7DA53-72C7-4FA7-AD8D-C6012E4B86E3}" srcOrd="6" destOrd="0" presId="urn:microsoft.com/office/officeart/2005/8/layout/vList2"/>
    <dgm:cxn modelId="{1389E5F4-AA21-409F-9B9D-6B6C578C63C2}" type="presParOf" srcId="{A63412E6-EBFA-4A78-936F-2A55FE7F1FE3}" destId="{1143A18D-E9C7-4173-AD86-433E63669730}" srcOrd="7" destOrd="0" presId="urn:microsoft.com/office/officeart/2005/8/layout/vList2"/>
    <dgm:cxn modelId="{AAFF8FB2-CC57-4045-B5ED-E5A7145FD5EF}" type="presParOf" srcId="{A63412E6-EBFA-4A78-936F-2A55FE7F1FE3}" destId="{A44CD7C0-4243-4FCF-BE18-08169468E7D7}" srcOrd="8" destOrd="0" presId="urn:microsoft.com/office/officeart/2005/8/layout/vList2"/>
    <dgm:cxn modelId="{9B93A56B-0C0A-4F54-B95A-3BFE8430135D}" type="presParOf" srcId="{A63412E6-EBFA-4A78-936F-2A55FE7F1FE3}" destId="{8F595E4A-0EE2-43EF-8D9C-CDF591617721}" srcOrd="9" destOrd="0" presId="urn:microsoft.com/office/officeart/2005/8/layout/vList2"/>
    <dgm:cxn modelId="{5AC43C2E-AE81-4AF8-B9BB-6B4A687AA04C}" type="presParOf" srcId="{A63412E6-EBFA-4A78-936F-2A55FE7F1FE3}" destId="{8614269C-CBFF-4FAF-9AE8-61704C9653BD}" srcOrd="10" destOrd="0" presId="urn:microsoft.com/office/officeart/2005/8/layout/vList2"/>
    <dgm:cxn modelId="{71D3E8BC-2E90-4EF0-B2A0-09A16A81CE71}" type="presParOf" srcId="{A63412E6-EBFA-4A78-936F-2A55FE7F1FE3}" destId="{3B99ED9B-B9EE-4CE4-B93C-448D57E7B926}" srcOrd="11" destOrd="0" presId="urn:microsoft.com/office/officeart/2005/8/layout/vList2"/>
    <dgm:cxn modelId="{7523C7F9-D9A2-4F8D-95E8-9EB1025A3C5D}" type="presParOf" srcId="{A63412E6-EBFA-4A78-936F-2A55FE7F1FE3}" destId="{F55382E7-C8E7-493B-B26A-3E640418BA9B}" srcOrd="12" destOrd="0" presId="urn:microsoft.com/office/officeart/2005/8/layout/vList2"/>
    <dgm:cxn modelId="{BA1BBD56-0F7D-4DD3-A4A7-F23C5E2CD9BF}" type="presParOf" srcId="{A63412E6-EBFA-4A78-936F-2A55FE7F1FE3}" destId="{27BE0BBD-BA96-45C3-B925-CA420EDCB835}" srcOrd="13" destOrd="0" presId="urn:microsoft.com/office/officeart/2005/8/layout/vList2"/>
    <dgm:cxn modelId="{EFB79CB2-7D66-47AC-A63C-44CBBF77FA7C}" type="presParOf" srcId="{A63412E6-EBFA-4A78-936F-2A55FE7F1FE3}" destId="{0156388E-7FA8-44AA-8B37-B36D1DE50394}" srcOrd="14" destOrd="0" presId="urn:microsoft.com/office/officeart/2005/8/layout/vList2"/>
    <dgm:cxn modelId="{EA4129B2-E09C-4F4E-92F1-1272A11031C5}" type="presParOf" srcId="{A63412E6-EBFA-4A78-936F-2A55FE7F1FE3}" destId="{64FB3C5F-3E7F-488D-BCE9-633B36D993E2}" srcOrd="15" destOrd="0" presId="urn:microsoft.com/office/officeart/2005/8/layout/vList2"/>
    <dgm:cxn modelId="{30F76B2E-02ED-4AE6-B4F0-36E34F20F3B5}" type="presParOf" srcId="{A63412E6-EBFA-4A78-936F-2A55FE7F1FE3}" destId="{CF7C9124-4E0F-4E48-B47B-1A70DF6D4C4D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36F5B-54C1-4A18-92E6-9EFAB5F0A588}">
      <dsp:nvSpPr>
        <dsp:cNvPr id="0" name=""/>
        <dsp:cNvSpPr/>
      </dsp:nvSpPr>
      <dsp:spPr>
        <a:xfrm>
          <a:off x="4911" y="79678"/>
          <a:ext cx="1522511" cy="3863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u="sng" kern="1200" dirty="0"/>
            <a:t>Prepare Dataset</a:t>
          </a:r>
          <a:br>
            <a:rPr lang="en-IN" sz="1800" b="1" u="sng" kern="1200" dirty="0"/>
          </a:br>
          <a:br>
            <a:rPr lang="en-IN" sz="1800" kern="1200" dirty="0"/>
          </a:br>
          <a:r>
            <a:rPr lang="en-IN" sz="1800" i="1" kern="1200" dirty="0"/>
            <a:t>Cell and No Cell</a:t>
          </a:r>
          <a:br>
            <a:rPr lang="en-IN" sz="1800" i="1" kern="1200" dirty="0"/>
          </a:br>
          <a:r>
            <a:rPr lang="en-IN" sz="1800" i="1" kern="1200" dirty="0"/>
            <a:t>(64x64) </a:t>
          </a:r>
        </a:p>
      </dsp:txBody>
      <dsp:txXfrm>
        <a:off x="49504" y="124271"/>
        <a:ext cx="1433325" cy="3774181"/>
      </dsp:txXfrm>
    </dsp:sp>
    <dsp:sp modelId="{7E447936-8762-4A44-83DB-9233F03899AC}">
      <dsp:nvSpPr>
        <dsp:cNvPr id="0" name=""/>
        <dsp:cNvSpPr/>
      </dsp:nvSpPr>
      <dsp:spPr>
        <a:xfrm>
          <a:off x="1679674" y="182257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1679674" y="1898087"/>
        <a:ext cx="225940" cy="226550"/>
      </dsp:txXfrm>
    </dsp:sp>
    <dsp:sp modelId="{4B076D69-496D-4ED2-993B-03D3F9C27A2D}">
      <dsp:nvSpPr>
        <dsp:cNvPr id="0" name=""/>
        <dsp:cNvSpPr/>
      </dsp:nvSpPr>
      <dsp:spPr>
        <a:xfrm>
          <a:off x="2136427" y="132556"/>
          <a:ext cx="1522511" cy="37576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0" u="sng" kern="1200" dirty="0"/>
            <a:t>Extract Features</a:t>
          </a:r>
          <a:br>
            <a:rPr lang="en-IN" sz="1800" b="1" i="0" u="sng" kern="1200" dirty="0"/>
          </a:br>
          <a:br>
            <a:rPr lang="en-IN" sz="1800" b="1" i="0" u="sng" kern="1200" dirty="0"/>
          </a:br>
          <a:r>
            <a:rPr lang="en-IN" sz="1800" b="0" i="1" u="none" kern="1200" dirty="0"/>
            <a:t>(Using feature extraction methods)</a:t>
          </a:r>
        </a:p>
      </dsp:txBody>
      <dsp:txXfrm>
        <a:off x="2181020" y="177149"/>
        <a:ext cx="1433325" cy="3668426"/>
      </dsp:txXfrm>
    </dsp:sp>
    <dsp:sp modelId="{3CD3EC0A-640D-4633-A39F-5D320A2285B6}">
      <dsp:nvSpPr>
        <dsp:cNvPr id="0" name=""/>
        <dsp:cNvSpPr/>
      </dsp:nvSpPr>
      <dsp:spPr>
        <a:xfrm>
          <a:off x="3811190" y="182257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3811190" y="1898087"/>
        <a:ext cx="225940" cy="226550"/>
      </dsp:txXfrm>
    </dsp:sp>
    <dsp:sp modelId="{D1B8E3EA-5A36-4188-AD2E-E20AD2ECA927}">
      <dsp:nvSpPr>
        <dsp:cNvPr id="0" name=""/>
        <dsp:cNvSpPr/>
      </dsp:nvSpPr>
      <dsp:spPr>
        <a:xfrm>
          <a:off x="4267944" y="114801"/>
          <a:ext cx="1522511" cy="37931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u="sng" kern="1200" dirty="0"/>
            <a:t>Train Classifier</a:t>
          </a:r>
          <a:br>
            <a:rPr lang="en-IN" sz="1900" b="1" u="sng" kern="1200" dirty="0"/>
          </a:br>
          <a:br>
            <a:rPr lang="en-IN" sz="1900" kern="1200" dirty="0"/>
          </a:br>
          <a:r>
            <a:rPr lang="en-IN" sz="1900" i="1" kern="1200" dirty="0"/>
            <a:t>(Detects if cell is present or not)</a:t>
          </a:r>
        </a:p>
      </dsp:txBody>
      <dsp:txXfrm>
        <a:off x="4312537" y="159394"/>
        <a:ext cx="1433325" cy="3703936"/>
      </dsp:txXfrm>
    </dsp:sp>
    <dsp:sp modelId="{8CC1488C-1F37-48D3-975B-AD75D8E7E051}">
      <dsp:nvSpPr>
        <dsp:cNvPr id="0" name=""/>
        <dsp:cNvSpPr/>
      </dsp:nvSpPr>
      <dsp:spPr>
        <a:xfrm>
          <a:off x="5942707" y="182257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5942707" y="1898087"/>
        <a:ext cx="225940" cy="226550"/>
      </dsp:txXfrm>
    </dsp:sp>
    <dsp:sp modelId="{92DC708D-7469-4944-BE7B-663126BD6A84}">
      <dsp:nvSpPr>
        <dsp:cNvPr id="0" name=""/>
        <dsp:cNvSpPr/>
      </dsp:nvSpPr>
      <dsp:spPr>
        <a:xfrm>
          <a:off x="6399460" y="67971"/>
          <a:ext cx="1522511" cy="3886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u="sng" kern="1200" dirty="0"/>
            <a:t>Run Sliding Window</a:t>
          </a:r>
          <a:r>
            <a:rPr lang="en-IN" sz="1800" b="0" i="1" u="none" kern="1200" dirty="0"/>
            <a:t> </a:t>
          </a:r>
          <a:br>
            <a:rPr lang="en-IN" sz="1800" b="0" i="1" u="none" kern="1200" dirty="0"/>
          </a:br>
          <a:br>
            <a:rPr lang="en-IN" sz="1800" b="0" i="1" u="none" kern="1200" dirty="0"/>
          </a:br>
          <a:r>
            <a:rPr lang="en-IN" sz="1800" b="0" i="1" u="none" kern="1200" dirty="0"/>
            <a:t>(on full image and run Classifier)</a:t>
          </a:r>
        </a:p>
      </dsp:txBody>
      <dsp:txXfrm>
        <a:off x="6444053" y="112564"/>
        <a:ext cx="1433325" cy="3797596"/>
      </dsp:txXfrm>
    </dsp:sp>
    <dsp:sp modelId="{2034B808-5FB3-4B34-BC39-8E6154610708}">
      <dsp:nvSpPr>
        <dsp:cNvPr id="0" name=""/>
        <dsp:cNvSpPr/>
      </dsp:nvSpPr>
      <dsp:spPr>
        <a:xfrm>
          <a:off x="8074223" y="1822571"/>
          <a:ext cx="322772" cy="377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8074223" y="1898087"/>
        <a:ext cx="225940" cy="226550"/>
      </dsp:txXfrm>
    </dsp:sp>
    <dsp:sp modelId="{BA60628A-18E4-46F7-9290-6627275137BE}">
      <dsp:nvSpPr>
        <dsp:cNvPr id="0" name=""/>
        <dsp:cNvSpPr/>
      </dsp:nvSpPr>
      <dsp:spPr>
        <a:xfrm>
          <a:off x="8530976" y="67971"/>
          <a:ext cx="1522511" cy="38867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i="1" u="sng" kern="1200" dirty="0"/>
            <a:t>Draw Bounding Boxes</a:t>
          </a:r>
          <a:br>
            <a:rPr lang="en-IN" sz="1800" b="1" i="1" u="sng" kern="1200" dirty="0"/>
          </a:br>
          <a:br>
            <a:rPr lang="en-IN" sz="1800" b="1" i="1" u="sng" kern="1200" dirty="0"/>
          </a:br>
          <a:r>
            <a:rPr lang="en-IN" sz="1800" b="0" i="1" u="none" kern="1200" dirty="0"/>
            <a:t>(Extract Diameters)</a:t>
          </a:r>
        </a:p>
      </dsp:txBody>
      <dsp:txXfrm>
        <a:off x="8575569" y="112564"/>
        <a:ext cx="1433325" cy="37975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F6716D-BF8E-424C-977A-399ABA300DD9}">
      <dsp:nvSpPr>
        <dsp:cNvPr id="0" name=""/>
        <dsp:cNvSpPr/>
      </dsp:nvSpPr>
      <dsp:spPr>
        <a:xfrm>
          <a:off x="2748" y="1651608"/>
          <a:ext cx="851890" cy="743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Sliding Window</a:t>
          </a:r>
        </a:p>
      </dsp:txBody>
      <dsp:txXfrm>
        <a:off x="24539" y="1673399"/>
        <a:ext cx="808308" cy="700407"/>
      </dsp:txXfrm>
    </dsp:sp>
    <dsp:sp modelId="{AEC35F40-C106-40ED-B029-DF229ACFB2D9}">
      <dsp:nvSpPr>
        <dsp:cNvPr id="0" name=""/>
        <dsp:cNvSpPr/>
      </dsp:nvSpPr>
      <dsp:spPr>
        <a:xfrm>
          <a:off x="939827" y="1917968"/>
          <a:ext cx="180600" cy="211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939827" y="1960222"/>
        <a:ext cx="126420" cy="126760"/>
      </dsp:txXfrm>
    </dsp:sp>
    <dsp:sp modelId="{1B2BB003-7BCF-45B5-B61C-E59EBD3F723E}">
      <dsp:nvSpPr>
        <dsp:cNvPr id="0" name=""/>
        <dsp:cNvSpPr/>
      </dsp:nvSpPr>
      <dsp:spPr>
        <a:xfrm>
          <a:off x="1195394" y="1651608"/>
          <a:ext cx="851890" cy="743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Resize Window to 64x64</a:t>
          </a:r>
        </a:p>
      </dsp:txBody>
      <dsp:txXfrm>
        <a:off x="1217185" y="1673399"/>
        <a:ext cx="808308" cy="700407"/>
      </dsp:txXfrm>
    </dsp:sp>
    <dsp:sp modelId="{8271755A-F645-4269-AFA3-180932922D97}">
      <dsp:nvSpPr>
        <dsp:cNvPr id="0" name=""/>
        <dsp:cNvSpPr/>
      </dsp:nvSpPr>
      <dsp:spPr>
        <a:xfrm>
          <a:off x="2132474" y="1917968"/>
          <a:ext cx="180600" cy="211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132474" y="1960222"/>
        <a:ext cx="126420" cy="126760"/>
      </dsp:txXfrm>
    </dsp:sp>
    <dsp:sp modelId="{B5D78087-66C1-42A2-89AB-0F7CB6EDE131}">
      <dsp:nvSpPr>
        <dsp:cNvPr id="0" name=""/>
        <dsp:cNvSpPr/>
      </dsp:nvSpPr>
      <dsp:spPr>
        <a:xfrm>
          <a:off x="2388041" y="1651608"/>
          <a:ext cx="851890" cy="743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Apply HOG</a:t>
          </a:r>
        </a:p>
      </dsp:txBody>
      <dsp:txXfrm>
        <a:off x="2409832" y="1673399"/>
        <a:ext cx="808308" cy="700407"/>
      </dsp:txXfrm>
    </dsp:sp>
    <dsp:sp modelId="{901DBEE3-92EC-4D96-A6FF-F7A73420DAAB}">
      <dsp:nvSpPr>
        <dsp:cNvPr id="0" name=""/>
        <dsp:cNvSpPr/>
      </dsp:nvSpPr>
      <dsp:spPr>
        <a:xfrm>
          <a:off x="3325121" y="1917968"/>
          <a:ext cx="180600" cy="211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325121" y="1960222"/>
        <a:ext cx="126420" cy="126760"/>
      </dsp:txXfrm>
    </dsp:sp>
    <dsp:sp modelId="{15D8117D-4586-4FB3-9675-C57819BE95EA}">
      <dsp:nvSpPr>
        <dsp:cNvPr id="0" name=""/>
        <dsp:cNvSpPr/>
      </dsp:nvSpPr>
      <dsp:spPr>
        <a:xfrm>
          <a:off x="3580688" y="1651608"/>
          <a:ext cx="851890" cy="743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Feed into classifier</a:t>
          </a:r>
        </a:p>
      </dsp:txBody>
      <dsp:txXfrm>
        <a:off x="3602479" y="1673399"/>
        <a:ext cx="808308" cy="700407"/>
      </dsp:txXfrm>
    </dsp:sp>
    <dsp:sp modelId="{6A8AF65B-1BD7-4F3C-B18C-50B3F3591B49}">
      <dsp:nvSpPr>
        <dsp:cNvPr id="0" name=""/>
        <dsp:cNvSpPr/>
      </dsp:nvSpPr>
      <dsp:spPr>
        <a:xfrm>
          <a:off x="4517768" y="1917968"/>
          <a:ext cx="180600" cy="2112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4517768" y="1960222"/>
        <a:ext cx="126420" cy="126760"/>
      </dsp:txXfrm>
    </dsp:sp>
    <dsp:sp modelId="{F19CECCA-4B0B-4678-8B1F-F6CAD395FE48}">
      <dsp:nvSpPr>
        <dsp:cNvPr id="0" name=""/>
        <dsp:cNvSpPr/>
      </dsp:nvSpPr>
      <dsp:spPr>
        <a:xfrm>
          <a:off x="4773335" y="1651608"/>
          <a:ext cx="851890" cy="743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Draw bounding box</a:t>
          </a:r>
        </a:p>
      </dsp:txBody>
      <dsp:txXfrm>
        <a:off x="4795126" y="1673399"/>
        <a:ext cx="808308" cy="7004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FAF26C-C2B0-4331-B5B9-624F46FD590E}">
      <dsp:nvSpPr>
        <dsp:cNvPr id="0" name=""/>
        <dsp:cNvSpPr/>
      </dsp:nvSpPr>
      <dsp:spPr>
        <a:xfrm>
          <a:off x="0" y="1098218"/>
          <a:ext cx="1669286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 Dataset</a:t>
          </a:r>
          <a:endParaRPr lang="en-IN" sz="1700" kern="1200" dirty="0"/>
        </a:p>
      </dsp:txBody>
      <dsp:txXfrm>
        <a:off x="0" y="1098218"/>
        <a:ext cx="1669286" cy="489600"/>
      </dsp:txXfrm>
    </dsp:sp>
    <dsp:sp modelId="{AB631E64-E4E4-4C2F-9AD1-FFB011A76973}">
      <dsp:nvSpPr>
        <dsp:cNvPr id="0" name=""/>
        <dsp:cNvSpPr/>
      </dsp:nvSpPr>
      <dsp:spPr>
        <a:xfrm>
          <a:off x="283086" y="1582744"/>
          <a:ext cx="1669286" cy="1087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Extract 64x64 images with Cell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Extract 64x64 images without cell</a:t>
          </a:r>
          <a:endParaRPr lang="en-IN" sz="1200" kern="1200" dirty="0"/>
        </a:p>
      </dsp:txBody>
      <dsp:txXfrm>
        <a:off x="314933" y="1614591"/>
        <a:ext cx="1605592" cy="1023631"/>
      </dsp:txXfrm>
    </dsp:sp>
    <dsp:sp modelId="{8EA9BF73-7DD1-451F-AE75-124C49A777E7}">
      <dsp:nvSpPr>
        <dsp:cNvPr id="0" name=""/>
        <dsp:cNvSpPr/>
      </dsp:nvSpPr>
      <dsp:spPr>
        <a:xfrm rot="18418">
          <a:off x="1774781" y="1142207"/>
          <a:ext cx="729281" cy="41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1774782" y="1224994"/>
        <a:ext cx="604600" cy="249362"/>
      </dsp:txXfrm>
    </dsp:sp>
    <dsp:sp modelId="{73FC9F2C-58C0-423F-A80A-479DA5703172}">
      <dsp:nvSpPr>
        <dsp:cNvPr id="0" name=""/>
        <dsp:cNvSpPr/>
      </dsp:nvSpPr>
      <dsp:spPr>
        <a:xfrm>
          <a:off x="2582171" y="1112052"/>
          <a:ext cx="1669286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Extract Features</a:t>
          </a:r>
          <a:endParaRPr lang="en-IN" sz="1700" kern="1200" dirty="0"/>
        </a:p>
      </dsp:txBody>
      <dsp:txXfrm>
        <a:off x="2582171" y="1112052"/>
        <a:ext cx="1669286" cy="489600"/>
      </dsp:txXfrm>
    </dsp:sp>
    <dsp:sp modelId="{835CD068-C7F0-4E10-8335-7E65C7B369F9}">
      <dsp:nvSpPr>
        <dsp:cNvPr id="0" name=""/>
        <dsp:cNvSpPr/>
      </dsp:nvSpPr>
      <dsp:spPr>
        <a:xfrm>
          <a:off x="2831795" y="1582732"/>
          <a:ext cx="1669286" cy="153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b="0" i="0" kern="1200" dirty="0"/>
            <a:t>SURF- Speeded up robust features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HOG - </a:t>
          </a:r>
          <a:r>
            <a:rPr lang="en-IN" sz="1200" b="0" i="0" kern="1200" dirty="0"/>
            <a:t>Histogram of Oriented Gradients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LBP – Local Binary Pattern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BLOB - log</a:t>
          </a:r>
          <a:endParaRPr lang="en-IN" sz="1200" kern="1200" dirty="0"/>
        </a:p>
      </dsp:txBody>
      <dsp:txXfrm>
        <a:off x="2876607" y="1627544"/>
        <a:ext cx="1579662" cy="1440376"/>
      </dsp:txXfrm>
    </dsp:sp>
    <dsp:sp modelId="{0B4E92CB-B52B-4ADE-B986-8D9148C84821}">
      <dsp:nvSpPr>
        <dsp:cNvPr id="0" name=""/>
        <dsp:cNvSpPr/>
      </dsp:nvSpPr>
      <dsp:spPr>
        <a:xfrm rot="21545908">
          <a:off x="4521261" y="1127169"/>
          <a:ext cx="572128" cy="41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4521269" y="1211271"/>
        <a:ext cx="447447" cy="249362"/>
      </dsp:txXfrm>
    </dsp:sp>
    <dsp:sp modelId="{AEAFDA9E-C1E4-451C-A012-7F5FFA94486C}">
      <dsp:nvSpPr>
        <dsp:cNvPr id="0" name=""/>
        <dsp:cNvSpPr/>
      </dsp:nvSpPr>
      <dsp:spPr>
        <a:xfrm>
          <a:off x="5330811" y="1068800"/>
          <a:ext cx="1669286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Train Classifier</a:t>
          </a:r>
          <a:endParaRPr lang="en-IN" sz="1700" kern="1200" dirty="0"/>
        </a:p>
      </dsp:txBody>
      <dsp:txXfrm>
        <a:off x="5330811" y="1068800"/>
        <a:ext cx="1669286" cy="489600"/>
      </dsp:txXfrm>
    </dsp:sp>
    <dsp:sp modelId="{596DBAD3-70DE-4DD6-8C73-CDD6C89AA8B4}">
      <dsp:nvSpPr>
        <dsp:cNvPr id="0" name=""/>
        <dsp:cNvSpPr/>
      </dsp:nvSpPr>
      <dsp:spPr>
        <a:xfrm>
          <a:off x="5689490" y="1584924"/>
          <a:ext cx="1669286" cy="6891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SVM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ResNet</a:t>
          </a:r>
          <a:endParaRPr lang="en-IN" sz="1200" kern="1200" dirty="0"/>
        </a:p>
      </dsp:txBody>
      <dsp:txXfrm>
        <a:off x="5709674" y="1605108"/>
        <a:ext cx="1628918" cy="648759"/>
      </dsp:txXfrm>
    </dsp:sp>
    <dsp:sp modelId="{F2DDF090-40CB-4172-8685-84D5AF034AB4}">
      <dsp:nvSpPr>
        <dsp:cNvPr id="0" name=""/>
        <dsp:cNvSpPr/>
      </dsp:nvSpPr>
      <dsp:spPr>
        <a:xfrm rot="3">
          <a:off x="7223793" y="1105799"/>
          <a:ext cx="474233" cy="4156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7223793" y="1188920"/>
        <a:ext cx="349552" cy="249362"/>
      </dsp:txXfrm>
    </dsp:sp>
    <dsp:sp modelId="{7DFA1B36-CAD4-4A87-8403-1E5198006D6C}">
      <dsp:nvSpPr>
        <dsp:cNvPr id="0" name=""/>
        <dsp:cNvSpPr/>
      </dsp:nvSpPr>
      <dsp:spPr>
        <a:xfrm>
          <a:off x="7894879" y="1068802"/>
          <a:ext cx="1669286" cy="73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Sliding Window Approach</a:t>
          </a:r>
          <a:endParaRPr lang="en-IN" sz="1200" kern="1200" dirty="0"/>
        </a:p>
      </dsp:txBody>
      <dsp:txXfrm>
        <a:off x="7894879" y="1068802"/>
        <a:ext cx="1669286" cy="489600"/>
      </dsp:txXfrm>
    </dsp:sp>
    <dsp:sp modelId="{2F345163-53F7-4672-AC0C-C47DC3B13D0B}">
      <dsp:nvSpPr>
        <dsp:cNvPr id="0" name=""/>
        <dsp:cNvSpPr/>
      </dsp:nvSpPr>
      <dsp:spPr>
        <a:xfrm>
          <a:off x="8228401" y="1556784"/>
          <a:ext cx="1669286" cy="9727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Change Image size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Sliding Window step size</a:t>
          </a:r>
          <a:endParaRPr lang="en-IN" sz="1200" kern="1200" dirty="0"/>
        </a:p>
      </dsp:txBody>
      <dsp:txXfrm>
        <a:off x="8256891" y="1585274"/>
        <a:ext cx="1612306" cy="915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75A02-AD80-478E-BAAE-DDC312CDB636}">
      <dsp:nvSpPr>
        <dsp:cNvPr id="0" name=""/>
        <dsp:cNvSpPr/>
      </dsp:nvSpPr>
      <dsp:spPr>
        <a:xfrm>
          <a:off x="0" y="186258"/>
          <a:ext cx="6011170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2005 - [HOG, SIFT, Edge, Corner, Colour...]</a:t>
          </a:r>
        </a:p>
      </dsp:txBody>
      <dsp:txXfrm>
        <a:off x="14050" y="200308"/>
        <a:ext cx="5983070" cy="259719"/>
      </dsp:txXfrm>
    </dsp:sp>
    <dsp:sp modelId="{3268889F-52DB-4141-B3B2-12BF9BDA5D95}">
      <dsp:nvSpPr>
        <dsp:cNvPr id="0" name=""/>
        <dsp:cNvSpPr/>
      </dsp:nvSpPr>
      <dsp:spPr>
        <a:xfrm>
          <a:off x="0" y="474078"/>
          <a:ext cx="6011170" cy="608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855" tIns="12700" rIns="71120" bIns="12700" numCol="1" spcCol="1270" anchor="t" anchorCtr="0">
          <a:noAutofit/>
        </a:bodyPr>
        <a:lstStyle/>
        <a:p>
          <a:pPr marL="57150" lvl="1" indent="-57150" algn="l" defTabSz="311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700" b="0" i="0" kern="1200" dirty="0"/>
            <a:t>feature extraction, object detection, edge detection</a:t>
          </a:r>
          <a:endParaRPr lang="en-IN" sz="7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000" b="1" kern="1200" dirty="0"/>
            <a:t>Dalal &amp; </a:t>
          </a:r>
          <a:r>
            <a:rPr lang="en-IN" sz="1000" b="1" kern="1200" dirty="0" err="1"/>
            <a:t>Triggs</a:t>
          </a:r>
          <a:r>
            <a:rPr lang="en-IN" sz="1000" b="1" kern="1200" dirty="0"/>
            <a:t> Detector</a:t>
          </a:r>
        </a:p>
        <a:p>
          <a:pPr marL="114300" lvl="2" indent="-57150" algn="l" defTabSz="466725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050" b="0" i="0" kern="1200" dirty="0"/>
            <a:t>Human detection in images based on Histogram of Oriented Gradients (HOG) features and linear Support Vector Machine (SVM) classifier</a:t>
          </a:r>
          <a:endParaRPr lang="en-IN" sz="1050" kern="1200" dirty="0"/>
        </a:p>
      </dsp:txBody>
      <dsp:txXfrm>
        <a:off x="0" y="474078"/>
        <a:ext cx="6011170" cy="608580"/>
      </dsp:txXfrm>
    </dsp:sp>
    <dsp:sp modelId="{57C0E234-6F47-4D62-A734-E9290763448F}">
      <dsp:nvSpPr>
        <dsp:cNvPr id="0" name=""/>
        <dsp:cNvSpPr/>
      </dsp:nvSpPr>
      <dsp:spPr>
        <a:xfrm>
          <a:off x="0" y="1082659"/>
          <a:ext cx="6011170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2010 - DPM</a:t>
          </a:r>
        </a:p>
      </dsp:txBody>
      <dsp:txXfrm>
        <a:off x="14050" y="1096709"/>
        <a:ext cx="5983070" cy="259719"/>
      </dsp:txXfrm>
    </dsp:sp>
    <dsp:sp modelId="{C1B60583-4AEA-47FA-BE5B-3788FFDDCB72}">
      <dsp:nvSpPr>
        <dsp:cNvPr id="0" name=""/>
        <dsp:cNvSpPr/>
      </dsp:nvSpPr>
      <dsp:spPr>
        <a:xfrm>
          <a:off x="0" y="1370478"/>
          <a:ext cx="6011170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85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 dirty="0"/>
            <a:t>DPM stands for Deformable Part-based Model, which is a method for object detection in computer vision.</a:t>
          </a:r>
          <a:endParaRPr lang="en-IN" sz="900" kern="1200" dirty="0"/>
        </a:p>
      </dsp:txBody>
      <dsp:txXfrm>
        <a:off x="0" y="1370478"/>
        <a:ext cx="6011170" cy="198720"/>
      </dsp:txXfrm>
    </dsp:sp>
    <dsp:sp modelId="{353579D2-5FEE-4E19-BAFB-5E38566B2AD5}">
      <dsp:nvSpPr>
        <dsp:cNvPr id="0" name=""/>
        <dsp:cNvSpPr/>
      </dsp:nvSpPr>
      <dsp:spPr>
        <a:xfrm>
          <a:off x="0" y="1569198"/>
          <a:ext cx="6011170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2013 - [Region Proposal Networks]</a:t>
          </a:r>
        </a:p>
      </dsp:txBody>
      <dsp:txXfrm>
        <a:off x="14050" y="1583248"/>
        <a:ext cx="5983070" cy="259719"/>
      </dsp:txXfrm>
    </dsp:sp>
    <dsp:sp modelId="{B474EFAF-92F5-42ED-A8FD-BD6EE9208954}">
      <dsp:nvSpPr>
        <dsp:cNvPr id="0" name=""/>
        <dsp:cNvSpPr/>
      </dsp:nvSpPr>
      <dsp:spPr>
        <a:xfrm>
          <a:off x="0" y="1857018"/>
          <a:ext cx="6011170" cy="310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85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/>
            <a:t>Selective Search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/>
            <a:t>Edge Boxes</a:t>
          </a:r>
        </a:p>
      </dsp:txBody>
      <dsp:txXfrm>
        <a:off x="0" y="1857018"/>
        <a:ext cx="6011170" cy="310500"/>
      </dsp:txXfrm>
    </dsp:sp>
    <dsp:sp modelId="{C6D7DA53-72C7-4FA7-AD8D-C6012E4B86E3}">
      <dsp:nvSpPr>
        <dsp:cNvPr id="0" name=""/>
        <dsp:cNvSpPr/>
      </dsp:nvSpPr>
      <dsp:spPr>
        <a:xfrm>
          <a:off x="0" y="2167518"/>
          <a:ext cx="6011170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0" i="0" kern="1200" dirty="0"/>
            <a:t>2015 - Convolutional Neural Network (CNN) architectures</a:t>
          </a:r>
          <a:endParaRPr lang="en-IN" sz="1200" kern="1200" dirty="0"/>
        </a:p>
      </dsp:txBody>
      <dsp:txXfrm>
        <a:off x="14050" y="2181568"/>
        <a:ext cx="5983070" cy="259719"/>
      </dsp:txXfrm>
    </dsp:sp>
    <dsp:sp modelId="{1143A18D-E9C7-4173-AD86-433E63669730}">
      <dsp:nvSpPr>
        <dsp:cNvPr id="0" name=""/>
        <dsp:cNvSpPr/>
      </dsp:nvSpPr>
      <dsp:spPr>
        <a:xfrm>
          <a:off x="0" y="2455339"/>
          <a:ext cx="6011170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85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/>
            <a:t>[</a:t>
          </a:r>
          <a:r>
            <a:rPr lang="en-IN" sz="900" kern="1200" dirty="0" err="1"/>
            <a:t>AlexNet</a:t>
          </a:r>
          <a:r>
            <a:rPr lang="en-IN" sz="900" kern="1200" dirty="0"/>
            <a:t>, </a:t>
          </a:r>
          <a:r>
            <a:rPr lang="en-IN" sz="900" kern="1200" dirty="0" err="1"/>
            <a:t>VGGNet</a:t>
          </a:r>
          <a:r>
            <a:rPr lang="en-IN" sz="900" kern="1200" dirty="0"/>
            <a:t>, </a:t>
          </a:r>
          <a:r>
            <a:rPr lang="en-IN" sz="900" kern="1200" dirty="0" err="1"/>
            <a:t>ZFNet</a:t>
          </a:r>
          <a:r>
            <a:rPr lang="en-IN" sz="900" kern="1200" dirty="0"/>
            <a:t>, </a:t>
          </a:r>
          <a:r>
            <a:rPr lang="en-IN" sz="900" kern="1200" dirty="0" err="1"/>
            <a:t>ResNet</a:t>
          </a:r>
          <a:r>
            <a:rPr lang="en-IN" sz="900" kern="1200" dirty="0"/>
            <a:t>]</a:t>
          </a:r>
        </a:p>
      </dsp:txBody>
      <dsp:txXfrm>
        <a:off x="0" y="2455339"/>
        <a:ext cx="6011170" cy="198720"/>
      </dsp:txXfrm>
    </dsp:sp>
    <dsp:sp modelId="{A44CD7C0-4243-4FCF-BE18-08169468E7D7}">
      <dsp:nvSpPr>
        <dsp:cNvPr id="0" name=""/>
        <dsp:cNvSpPr/>
      </dsp:nvSpPr>
      <dsp:spPr>
        <a:xfrm>
          <a:off x="0" y="2654058"/>
          <a:ext cx="6011170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2014 - </a:t>
          </a:r>
          <a:r>
            <a:rPr lang="en-US" sz="1200" kern="1200" dirty="0" err="1"/>
            <a:t>Localizaton</a:t>
          </a:r>
          <a:endParaRPr lang="en-IN" sz="1200" kern="1200" dirty="0"/>
        </a:p>
      </dsp:txBody>
      <dsp:txXfrm>
        <a:off x="14050" y="2668108"/>
        <a:ext cx="5983070" cy="259719"/>
      </dsp:txXfrm>
    </dsp:sp>
    <dsp:sp modelId="{8F595E4A-0EE2-43EF-8D9C-CDF591617721}">
      <dsp:nvSpPr>
        <dsp:cNvPr id="0" name=""/>
        <dsp:cNvSpPr/>
      </dsp:nvSpPr>
      <dsp:spPr>
        <a:xfrm>
          <a:off x="0" y="2941878"/>
          <a:ext cx="6011170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85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 err="1"/>
            <a:t>Overfeat</a:t>
          </a:r>
          <a:endParaRPr lang="en-IN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b="0" i="0" kern="1200" dirty="0"/>
            <a:t>CNN-based image classifier and feature extractor, developed by Pierre </a:t>
          </a:r>
          <a:r>
            <a:rPr lang="en-US" sz="900" b="0" i="0" kern="1200" dirty="0" err="1"/>
            <a:t>Sermanet</a:t>
          </a:r>
          <a:r>
            <a:rPr lang="en-US" sz="900" b="0" i="0" kern="1200" dirty="0"/>
            <a:t>, David Eigen, Xiang Zhang, Michael Mathieu, Rob Fergus, and Yann </a:t>
          </a:r>
          <a:r>
            <a:rPr lang="en-US" sz="900" b="0" i="0" kern="1200" dirty="0" err="1"/>
            <a:t>LeCun</a:t>
          </a:r>
          <a:r>
            <a:rPr lang="en-US" sz="900" b="0" i="0" kern="1200" dirty="0"/>
            <a:t>. </a:t>
          </a:r>
          <a:r>
            <a:rPr lang="en-US" sz="900" b="0" i="0" kern="1200" dirty="0">
              <a:hlinkClick xmlns:r="http://schemas.openxmlformats.org/officeDocument/2006/relationships" r:id="rId1"/>
            </a:rPr>
            <a:t>It was the winner of the localization task and a strong contender for the classification and detection tasks of the ImageNet 2013 challenge</a:t>
          </a:r>
          <a:endParaRPr lang="en-IN" sz="900" kern="1200" dirty="0"/>
        </a:p>
      </dsp:txBody>
      <dsp:txXfrm>
        <a:off x="0" y="2941878"/>
        <a:ext cx="6011170" cy="571320"/>
      </dsp:txXfrm>
    </dsp:sp>
    <dsp:sp modelId="{8614269C-CBFF-4FAF-9AE8-61704C9653BD}">
      <dsp:nvSpPr>
        <dsp:cNvPr id="0" name=""/>
        <dsp:cNvSpPr/>
      </dsp:nvSpPr>
      <dsp:spPr>
        <a:xfrm>
          <a:off x="0" y="3513198"/>
          <a:ext cx="6011170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2014 - </a:t>
          </a:r>
          <a:r>
            <a:rPr lang="en-US" sz="1200" kern="1200" dirty="0" err="1"/>
            <a:t>Classificaton</a:t>
          </a:r>
          <a:r>
            <a:rPr lang="en-US" sz="1200" kern="1200" dirty="0"/>
            <a:t> + Localization</a:t>
          </a:r>
          <a:endParaRPr lang="en-IN" sz="1200" kern="1200" dirty="0"/>
        </a:p>
      </dsp:txBody>
      <dsp:txXfrm>
        <a:off x="14050" y="3527248"/>
        <a:ext cx="5983070" cy="259719"/>
      </dsp:txXfrm>
    </dsp:sp>
    <dsp:sp modelId="{3B99ED9B-B9EE-4CE4-B93C-448D57E7B926}">
      <dsp:nvSpPr>
        <dsp:cNvPr id="0" name=""/>
        <dsp:cNvSpPr/>
      </dsp:nvSpPr>
      <dsp:spPr>
        <a:xfrm>
          <a:off x="0" y="3801019"/>
          <a:ext cx="6011170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85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900" kern="1200" dirty="0"/>
            <a:t>R-CNN</a:t>
          </a:r>
          <a:endParaRPr lang="en-IN" sz="900" kern="1200" dirty="0"/>
        </a:p>
      </dsp:txBody>
      <dsp:txXfrm>
        <a:off x="0" y="3801019"/>
        <a:ext cx="6011170" cy="198720"/>
      </dsp:txXfrm>
    </dsp:sp>
    <dsp:sp modelId="{F55382E7-C8E7-493B-B26A-3E640418BA9B}">
      <dsp:nvSpPr>
        <dsp:cNvPr id="0" name=""/>
        <dsp:cNvSpPr/>
      </dsp:nvSpPr>
      <dsp:spPr>
        <a:xfrm>
          <a:off x="0" y="3999739"/>
          <a:ext cx="6011170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2015-2016 Object Detection</a:t>
          </a:r>
          <a:endParaRPr lang="en-IN" sz="1200" kern="1200" dirty="0"/>
        </a:p>
      </dsp:txBody>
      <dsp:txXfrm>
        <a:off x="14050" y="4013789"/>
        <a:ext cx="5983070" cy="259719"/>
      </dsp:txXfrm>
    </dsp:sp>
    <dsp:sp modelId="{27BE0BBD-BA96-45C3-B925-CA420EDCB835}">
      <dsp:nvSpPr>
        <dsp:cNvPr id="0" name=""/>
        <dsp:cNvSpPr/>
      </dsp:nvSpPr>
      <dsp:spPr>
        <a:xfrm>
          <a:off x="0" y="4287558"/>
          <a:ext cx="6011170" cy="9439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855" tIns="15240" rIns="85344" bIns="15240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/>
            <a:t>Spatial Pyramid Pooling Network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/>
            <a:t>FAST RCNN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/>
            <a:t>Faster RCNN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/>
            <a:t>R FCN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kern="1200" dirty="0"/>
            <a:t>SSD (2016)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900" b="0" i="0" kern="1200" dirty="0"/>
            <a:t>Single Shot </a:t>
          </a:r>
          <a:r>
            <a:rPr lang="en-IN" sz="900" b="0" i="0" kern="1200" dirty="0" err="1"/>
            <a:t>MultiBox</a:t>
          </a:r>
          <a:r>
            <a:rPr lang="en-IN" sz="900" b="0" i="0" kern="1200" dirty="0"/>
            <a:t> Detector, Does not require region proposal</a:t>
          </a:r>
          <a:endParaRPr lang="en-IN" sz="900" kern="1200" dirty="0"/>
        </a:p>
      </dsp:txBody>
      <dsp:txXfrm>
        <a:off x="0" y="4287558"/>
        <a:ext cx="6011170" cy="943920"/>
      </dsp:txXfrm>
    </dsp:sp>
    <dsp:sp modelId="{0156388E-7FA8-44AA-8B37-B36D1DE50394}">
      <dsp:nvSpPr>
        <dsp:cNvPr id="0" name=""/>
        <dsp:cNvSpPr/>
      </dsp:nvSpPr>
      <dsp:spPr>
        <a:xfrm>
          <a:off x="0" y="5231478"/>
          <a:ext cx="6011170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2016 - YOLO</a:t>
          </a:r>
        </a:p>
      </dsp:txBody>
      <dsp:txXfrm>
        <a:off x="14050" y="5245528"/>
        <a:ext cx="5983070" cy="259719"/>
      </dsp:txXfrm>
    </dsp:sp>
    <dsp:sp modelId="{CF7C9124-4E0F-4E48-B47B-1A70DF6D4C4D}">
      <dsp:nvSpPr>
        <dsp:cNvPr id="0" name=""/>
        <dsp:cNvSpPr/>
      </dsp:nvSpPr>
      <dsp:spPr>
        <a:xfrm>
          <a:off x="0" y="5553859"/>
          <a:ext cx="6011170" cy="2878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2017 - Retina Net</a:t>
          </a:r>
          <a:endParaRPr lang="en-IN" sz="1200" kern="1200" dirty="0"/>
        </a:p>
      </dsp:txBody>
      <dsp:txXfrm>
        <a:off x="14050" y="5567909"/>
        <a:ext cx="5983070" cy="259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13T10:32:04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60 3564 0 0,'0'0'312'0'0,"3"0"-41"0"0,24 2 334 0 0,-25-2-564 0 0,0 1-371 0 0,6-1 595 0 0,-8-6-3951 0 0,-15-25 3105 0 0,-1 6 288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29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82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15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45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20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931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747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66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28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797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731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9C50523-199E-4A57-860C-122CCBC33850}" type="datetimeFigureOut">
              <a:rPr lang="en-IN" smtClean="0"/>
              <a:t>13-11-2023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7E27A57-2009-460D-90FB-BB5FD9993E7C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44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customXml" Target="../ink/ink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21.jpg"/><Relationship Id="rId12" Type="http://schemas.openxmlformats.org/officeDocument/2006/relationships/image" Target="../media/image5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4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48.jp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2.jpg"/><Relationship Id="rId1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://en.wikipedia.org/wiki/Summed_area_tabl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7D3617-838A-63E9-997E-D234E3873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2514600"/>
            <a:ext cx="10058400" cy="1684988"/>
          </a:xfrm>
        </p:spPr>
        <p:txBody>
          <a:bodyPr>
            <a:normAutofit fontScale="70000" lnSpcReduction="20000"/>
          </a:bodyPr>
          <a:lstStyle/>
          <a:p>
            <a:pPr algn="ctr"/>
            <a:r>
              <a:rPr lang="en-IN" sz="3100" b="1" dirty="0">
                <a:solidFill>
                  <a:srgbClr val="222222"/>
                </a:solidFill>
                <a:effectLst/>
                <a:latin typeface="+mn-lt"/>
              </a:rPr>
              <a:t>Analysis of cellular </a:t>
            </a:r>
            <a:r>
              <a:rPr lang="en-IN" sz="3100" b="1" dirty="0">
                <a:solidFill>
                  <a:srgbClr val="222222"/>
                </a:solidFill>
                <a:latin typeface="+mn-lt"/>
              </a:rPr>
              <a:t>responses (Cell detection and segmentation) using deep learning based feature extraction, observation </a:t>
            </a:r>
            <a:r>
              <a:rPr lang="en-IN" sz="3100" b="1" dirty="0">
                <a:solidFill>
                  <a:srgbClr val="222222"/>
                </a:solidFill>
                <a:effectLst/>
                <a:latin typeface="+mn-lt"/>
              </a:rPr>
              <a:t>of cell morphology during hypoxia conditions</a:t>
            </a:r>
            <a:endParaRPr lang="en-IN" sz="3100" b="0" dirty="0">
              <a:solidFill>
                <a:srgbClr val="222222"/>
              </a:solidFill>
              <a:effectLst/>
              <a:latin typeface="+mn-lt"/>
            </a:endParaRPr>
          </a:p>
          <a:p>
            <a:pPr algn="ctr"/>
            <a:endParaRPr lang="en-IN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Guides: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dr.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Lopamudra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Mam,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dr.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I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Kishalay</a:t>
            </a:r>
            <a:r>
              <a:rPr lang="en-I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Sir</a:t>
            </a:r>
          </a:p>
          <a:p>
            <a:endParaRPr lang="en-IN" dirty="0"/>
          </a:p>
        </p:txBody>
      </p:sp>
      <p:pic>
        <p:nvPicPr>
          <p:cNvPr id="4" name="Picture 3" descr="A black background with blue text">
            <a:extLst>
              <a:ext uri="{FF2B5EF4-FFF2-40B4-BE49-F238E27FC236}">
                <a16:creationId xmlns:a16="http://schemas.microsoft.com/office/drawing/2014/main" id="{72BDEC5A-216B-24FE-5290-787F7C5E9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1" y="530547"/>
            <a:ext cx="4465631" cy="115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44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F7CD-D587-A9DF-1D57-FA653D55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Size of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B2E6D-6634-7DD8-6788-4C1D6E156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No. of Malaria images</a:t>
            </a:r>
            <a:r>
              <a:rPr lang="en-IN" dirty="0"/>
              <a:t>: 1210 Malaria Images</a:t>
            </a:r>
          </a:p>
          <a:p>
            <a:r>
              <a:rPr lang="en-IN" b="1" dirty="0"/>
              <a:t>Mean size of each malaria cell</a:t>
            </a:r>
            <a:r>
              <a:rPr lang="en-IN" dirty="0"/>
              <a:t>: 98.145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 descr="A close-up of purple circles&#10;&#10;Description automatically generated">
            <a:extLst>
              <a:ext uri="{FF2B5EF4-FFF2-40B4-BE49-F238E27FC236}">
                <a16:creationId xmlns:a16="http://schemas.microsoft.com/office/drawing/2014/main" id="{5BBDF733-3CCC-8EC5-DB70-030EAA153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834" y="1952624"/>
            <a:ext cx="3712845" cy="36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AB49-2A01-BC9D-E4CB-3A6F41A9C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Feature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BDB2-95F4-D95A-3542-A19AF4127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2800" b="1" dirty="0"/>
              <a:t>HOG Algorithm</a:t>
            </a:r>
            <a:endParaRPr lang="en-IN" sz="2800" b="1" dirty="0"/>
          </a:p>
          <a:p>
            <a:pPr algn="ctr"/>
            <a:r>
              <a:rPr lang="en-US" sz="2000" dirty="0"/>
              <a:t>Histogram of oriented gradients</a:t>
            </a:r>
          </a:p>
          <a:p>
            <a:pPr algn="ctr"/>
            <a:endParaRPr lang="en-IN" sz="2000" dirty="0"/>
          </a:p>
          <a:p>
            <a:endParaRPr lang="en-IN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622AF20-DD03-595C-3318-CCD1856D1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11" y="2724212"/>
            <a:ext cx="7973538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0607-B72C-8B84-671F-EF813763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Hog Algorithm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04BE8-91C0-68D9-DF33-542B7B00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7C855-D343-88A3-CE99-0F685F078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12</a:t>
            </a:fld>
            <a:endParaRPr lang="en-IN"/>
          </a:p>
        </p:txBody>
      </p:sp>
      <p:pic>
        <p:nvPicPr>
          <p:cNvPr id="2050" name="Picture 2" descr="Matrix for certain area of a grayscale image [17]. | Download Scientific  Diagram">
            <a:extLst>
              <a:ext uri="{FF2B5EF4-FFF2-40B4-BE49-F238E27FC236}">
                <a16:creationId xmlns:a16="http://schemas.microsoft.com/office/drawing/2014/main" id="{AB04AB96-96C1-8468-FBAC-F99E55DA38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96" y="1904981"/>
            <a:ext cx="4061609" cy="305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D634F3-C1E9-1C24-0682-BD78C565C852}"/>
              </a:ext>
            </a:extLst>
          </p:cNvPr>
          <p:cNvSpPr/>
          <p:nvPr/>
        </p:nvSpPr>
        <p:spPr>
          <a:xfrm>
            <a:off x="4164495" y="3058682"/>
            <a:ext cx="998368" cy="944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AC3D47-312A-E3DD-6BFD-4D48A4E27695}"/>
              </a:ext>
            </a:extLst>
          </p:cNvPr>
          <p:cNvGraphicFramePr>
            <a:graphicFrameLocks noGrp="1"/>
          </p:cNvGraphicFramePr>
          <p:nvPr/>
        </p:nvGraphicFramePr>
        <p:xfrm>
          <a:off x="5486399" y="3078471"/>
          <a:ext cx="2204115" cy="1876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05">
                  <a:extLst>
                    <a:ext uri="{9D8B030D-6E8A-4147-A177-3AD203B41FA5}">
                      <a16:colId xmlns:a16="http://schemas.microsoft.com/office/drawing/2014/main" val="927788134"/>
                    </a:ext>
                  </a:extLst>
                </a:gridCol>
                <a:gridCol w="734705">
                  <a:extLst>
                    <a:ext uri="{9D8B030D-6E8A-4147-A177-3AD203B41FA5}">
                      <a16:colId xmlns:a16="http://schemas.microsoft.com/office/drawing/2014/main" val="696683952"/>
                    </a:ext>
                  </a:extLst>
                </a:gridCol>
                <a:gridCol w="734705">
                  <a:extLst>
                    <a:ext uri="{9D8B030D-6E8A-4147-A177-3AD203B41FA5}">
                      <a16:colId xmlns:a16="http://schemas.microsoft.com/office/drawing/2014/main" val="2940756025"/>
                    </a:ext>
                  </a:extLst>
                </a:gridCol>
              </a:tblGrid>
              <a:tr h="625505"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64776"/>
                  </a:ext>
                </a:extLst>
              </a:tr>
              <a:tr h="625505">
                <a:tc>
                  <a:txBody>
                    <a:bodyPr/>
                    <a:lstStyle/>
                    <a:p>
                      <a:r>
                        <a:rPr lang="en-IN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40954"/>
                  </a:ext>
                </a:extLst>
              </a:tr>
              <a:tr h="625505">
                <a:tc>
                  <a:txBody>
                    <a:bodyPr/>
                    <a:lstStyle/>
                    <a:p>
                      <a:r>
                        <a:rPr lang="en-IN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06205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2608C03-B319-2FB9-5B96-D1B247E53C21}"/>
              </a:ext>
            </a:extLst>
          </p:cNvPr>
          <p:cNvGraphicFramePr>
            <a:graphicFrameLocks noGrp="1"/>
          </p:cNvGraphicFramePr>
          <p:nvPr/>
        </p:nvGraphicFramePr>
        <p:xfrm>
          <a:off x="8352355" y="4182383"/>
          <a:ext cx="2204115" cy="1876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05">
                  <a:extLst>
                    <a:ext uri="{9D8B030D-6E8A-4147-A177-3AD203B41FA5}">
                      <a16:colId xmlns:a16="http://schemas.microsoft.com/office/drawing/2014/main" val="927788134"/>
                    </a:ext>
                  </a:extLst>
                </a:gridCol>
                <a:gridCol w="734705">
                  <a:extLst>
                    <a:ext uri="{9D8B030D-6E8A-4147-A177-3AD203B41FA5}">
                      <a16:colId xmlns:a16="http://schemas.microsoft.com/office/drawing/2014/main" val="696683952"/>
                    </a:ext>
                  </a:extLst>
                </a:gridCol>
                <a:gridCol w="734705">
                  <a:extLst>
                    <a:ext uri="{9D8B030D-6E8A-4147-A177-3AD203B41FA5}">
                      <a16:colId xmlns:a16="http://schemas.microsoft.com/office/drawing/2014/main" val="2940756025"/>
                    </a:ext>
                  </a:extLst>
                </a:gridCol>
              </a:tblGrid>
              <a:tr h="625505">
                <a:tc>
                  <a:txBody>
                    <a:bodyPr/>
                    <a:lstStyle/>
                    <a:p>
                      <a:r>
                        <a:rPr lang="en-IN" dirty="0"/>
                        <a:t>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64776"/>
                  </a:ext>
                </a:extLst>
              </a:tr>
              <a:tr h="625505">
                <a:tc>
                  <a:txBody>
                    <a:bodyPr/>
                    <a:lstStyle/>
                    <a:p>
                      <a:r>
                        <a:rPr lang="en-IN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40954"/>
                  </a:ext>
                </a:extLst>
              </a:tr>
              <a:tr h="625505">
                <a:tc>
                  <a:txBody>
                    <a:bodyPr/>
                    <a:lstStyle/>
                    <a:p>
                      <a:r>
                        <a:rPr lang="en-IN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0620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A06D777-0774-59A4-AA69-9DA90A036408}"/>
              </a:ext>
            </a:extLst>
          </p:cNvPr>
          <p:cNvGraphicFramePr>
            <a:graphicFrameLocks noGrp="1"/>
          </p:cNvGraphicFramePr>
          <p:nvPr/>
        </p:nvGraphicFramePr>
        <p:xfrm>
          <a:off x="8352354" y="1904981"/>
          <a:ext cx="2204115" cy="1876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4705">
                  <a:extLst>
                    <a:ext uri="{9D8B030D-6E8A-4147-A177-3AD203B41FA5}">
                      <a16:colId xmlns:a16="http://schemas.microsoft.com/office/drawing/2014/main" val="927788134"/>
                    </a:ext>
                  </a:extLst>
                </a:gridCol>
                <a:gridCol w="734705">
                  <a:extLst>
                    <a:ext uri="{9D8B030D-6E8A-4147-A177-3AD203B41FA5}">
                      <a16:colId xmlns:a16="http://schemas.microsoft.com/office/drawing/2014/main" val="696683952"/>
                    </a:ext>
                  </a:extLst>
                </a:gridCol>
                <a:gridCol w="734705">
                  <a:extLst>
                    <a:ext uri="{9D8B030D-6E8A-4147-A177-3AD203B41FA5}">
                      <a16:colId xmlns:a16="http://schemas.microsoft.com/office/drawing/2014/main" val="2940756025"/>
                    </a:ext>
                  </a:extLst>
                </a:gridCol>
              </a:tblGrid>
              <a:tr h="625505">
                <a:tc>
                  <a:txBody>
                    <a:bodyPr/>
                    <a:lstStyle/>
                    <a:p>
                      <a:r>
                        <a:rPr lang="en-IN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64776"/>
                  </a:ext>
                </a:extLst>
              </a:tr>
              <a:tr h="625505">
                <a:tc>
                  <a:txBody>
                    <a:bodyPr/>
                    <a:lstStyle/>
                    <a:p>
                      <a:r>
                        <a:rPr lang="en-IN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740954"/>
                  </a:ext>
                </a:extLst>
              </a:tr>
              <a:tr h="625505">
                <a:tc>
                  <a:txBody>
                    <a:bodyPr/>
                    <a:lstStyle/>
                    <a:p>
                      <a:r>
                        <a:rPr lang="en-IN" dirty="0"/>
                        <a:t>136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06205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4A7338-0D54-7105-F749-2DC3DFCA65BB}"/>
              </a:ext>
            </a:extLst>
          </p:cNvPr>
          <p:cNvCxnSpPr>
            <a:endCxn id="16" idx="1"/>
          </p:cNvCxnSpPr>
          <p:nvPr/>
        </p:nvCxnSpPr>
        <p:spPr>
          <a:xfrm flipV="1">
            <a:off x="7833815" y="2843238"/>
            <a:ext cx="518539" cy="109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7F4B13-B786-EA20-A295-E1878D96F81F}"/>
              </a:ext>
            </a:extLst>
          </p:cNvPr>
          <p:cNvCxnSpPr>
            <a:endCxn id="15" idx="1"/>
          </p:cNvCxnSpPr>
          <p:nvPr/>
        </p:nvCxnSpPr>
        <p:spPr>
          <a:xfrm>
            <a:off x="7833815" y="3937379"/>
            <a:ext cx="518540" cy="118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F5321360-2EA8-434D-B4E0-61328D9F90C6}"/>
              </a:ext>
            </a:extLst>
          </p:cNvPr>
          <p:cNvSpPr txBox="1"/>
          <p:nvPr/>
        </p:nvSpPr>
        <p:spPr>
          <a:xfrm>
            <a:off x="7513855" y="5175278"/>
            <a:ext cx="639919" cy="692497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IN" altLang="ja-JP" sz="3900" dirty="0" err="1">
                <a:solidFill>
                  <a:srgbClr val="E71224"/>
                </a:solidFill>
              </a:rPr>
              <a:t>G</a:t>
            </a:r>
            <a:r>
              <a:rPr lang="en-IN" altLang="ja-JP" sz="2400" dirty="0" err="1">
                <a:solidFill>
                  <a:srgbClr val="E71224"/>
                </a:solidFill>
              </a:rPr>
              <a:t>y</a:t>
            </a:r>
            <a:endParaRPr lang="en-IN" altLang="ja-JP" sz="3900" dirty="0">
              <a:solidFill>
                <a:srgbClr val="E71224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7346DB5-8268-4CED-8B53-B1020816E532}"/>
              </a:ext>
            </a:extLst>
          </p:cNvPr>
          <p:cNvSpPr txBox="1"/>
          <p:nvPr/>
        </p:nvSpPr>
        <p:spPr>
          <a:xfrm>
            <a:off x="7456366" y="2273832"/>
            <a:ext cx="633507" cy="692497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IN" altLang="ja-JP" sz="3900" dirty="0">
                <a:solidFill>
                  <a:srgbClr val="E71224"/>
                </a:solidFill>
              </a:rPr>
              <a:t>G</a:t>
            </a:r>
            <a:r>
              <a:rPr lang="en-IN" altLang="ja-JP" sz="2400" dirty="0">
                <a:solidFill>
                  <a:srgbClr val="E71224"/>
                </a:solidFill>
              </a:rPr>
              <a:t>x</a:t>
            </a:r>
            <a:endParaRPr lang="en-IN" altLang="ja-JP" sz="3900" dirty="0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073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E59B6-5D50-23A9-A4A0-B951F630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Hog Algorithm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99FC61-E439-6C48-169B-426143F61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545" y="1886949"/>
            <a:ext cx="6949038" cy="6757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9BC4B-85D1-48F8-BD93-C74247829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131F60-61BF-E718-CC97-1CE6C993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13</a:t>
            </a:fld>
            <a:endParaRPr lang="en-IN"/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675B5BF2-AD11-667E-EEF8-BCEBF4BA2908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2549462"/>
          <a:ext cx="2316824" cy="1328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206">
                  <a:extLst>
                    <a:ext uri="{9D8B030D-6E8A-4147-A177-3AD203B41FA5}">
                      <a16:colId xmlns:a16="http://schemas.microsoft.com/office/drawing/2014/main" val="2655504575"/>
                    </a:ext>
                  </a:extLst>
                </a:gridCol>
                <a:gridCol w="579206">
                  <a:extLst>
                    <a:ext uri="{9D8B030D-6E8A-4147-A177-3AD203B41FA5}">
                      <a16:colId xmlns:a16="http://schemas.microsoft.com/office/drawing/2014/main" val="3603248059"/>
                    </a:ext>
                  </a:extLst>
                </a:gridCol>
                <a:gridCol w="579206">
                  <a:extLst>
                    <a:ext uri="{9D8B030D-6E8A-4147-A177-3AD203B41FA5}">
                      <a16:colId xmlns:a16="http://schemas.microsoft.com/office/drawing/2014/main" val="172759277"/>
                    </a:ext>
                  </a:extLst>
                </a:gridCol>
                <a:gridCol w="579206">
                  <a:extLst>
                    <a:ext uri="{9D8B030D-6E8A-4147-A177-3AD203B41FA5}">
                      <a16:colId xmlns:a16="http://schemas.microsoft.com/office/drawing/2014/main" val="4257631847"/>
                    </a:ext>
                  </a:extLst>
                </a:gridCol>
              </a:tblGrid>
              <a:tr h="44073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IN" sz="1800" u="none" strike="noStrike" dirty="0">
                          <a:effectLst/>
                        </a:rPr>
                        <a:t>Magnitude Matrix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vert="vert27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92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243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68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06145586"/>
                  </a:ext>
                </a:extLst>
              </a:tr>
              <a:tr h="447261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61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129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199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37533166"/>
                  </a:ext>
                </a:extLst>
              </a:tr>
              <a:tr h="44073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192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361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6318613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D570F91-2C23-25C5-AE69-822BB2E75C46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4184725"/>
          <a:ext cx="2316824" cy="1328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206">
                  <a:extLst>
                    <a:ext uri="{9D8B030D-6E8A-4147-A177-3AD203B41FA5}">
                      <a16:colId xmlns:a16="http://schemas.microsoft.com/office/drawing/2014/main" val="2105080746"/>
                    </a:ext>
                  </a:extLst>
                </a:gridCol>
                <a:gridCol w="579206">
                  <a:extLst>
                    <a:ext uri="{9D8B030D-6E8A-4147-A177-3AD203B41FA5}">
                      <a16:colId xmlns:a16="http://schemas.microsoft.com/office/drawing/2014/main" val="2327183417"/>
                    </a:ext>
                  </a:extLst>
                </a:gridCol>
                <a:gridCol w="579206">
                  <a:extLst>
                    <a:ext uri="{9D8B030D-6E8A-4147-A177-3AD203B41FA5}">
                      <a16:colId xmlns:a16="http://schemas.microsoft.com/office/drawing/2014/main" val="1123912551"/>
                    </a:ext>
                  </a:extLst>
                </a:gridCol>
                <a:gridCol w="579206">
                  <a:extLst>
                    <a:ext uri="{9D8B030D-6E8A-4147-A177-3AD203B41FA5}">
                      <a16:colId xmlns:a16="http://schemas.microsoft.com/office/drawing/2014/main" val="1310878540"/>
                    </a:ext>
                  </a:extLst>
                </a:gridCol>
              </a:tblGrid>
              <a:tr h="440738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</a:rPr>
                        <a:t>Angle Matrix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vert="vert270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68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25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389466786"/>
                  </a:ext>
                </a:extLst>
              </a:tr>
              <a:tr h="44726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34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67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70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789938028"/>
                  </a:ext>
                </a:extLst>
              </a:tr>
              <a:tr h="44073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45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>
                          <a:effectLst/>
                        </a:rPr>
                        <a:t>0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u="none" strike="noStrike" dirty="0">
                          <a:effectLst/>
                        </a:rPr>
                        <a:t>45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993304151"/>
                  </a:ext>
                </a:extLst>
              </a:tr>
            </a:tbl>
          </a:graphicData>
        </a:graphic>
      </p:graphicFrame>
      <p:pic>
        <p:nvPicPr>
          <p:cNvPr id="4098" name="Picture 2" descr="Histogram of Oriented Gradients (and car logo recognition) – PyImageSearch">
            <a:extLst>
              <a:ext uri="{FF2B5EF4-FFF2-40B4-BE49-F238E27FC236}">
                <a16:creationId xmlns:a16="http://schemas.microsoft.com/office/drawing/2014/main" id="{4736FFC7-ADE2-36BE-5F61-1B893B1F0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5" t="7193" r="3094" b="6462"/>
          <a:stretch/>
        </p:blipFill>
        <p:spPr bwMode="auto">
          <a:xfrm>
            <a:off x="4646604" y="2667523"/>
            <a:ext cx="4313535" cy="34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289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58585-F097-A894-E921-028D4483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Intuition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29F82-71D8-B176-D509-D9BABA55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6486F-2734-9198-309F-0CFE7518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14</a:t>
            </a:fld>
            <a:endParaRPr lang="en-IN"/>
          </a:p>
        </p:txBody>
      </p:sp>
      <p:pic>
        <p:nvPicPr>
          <p:cNvPr id="1026" name="Picture 2" descr="Histogram of Oriented Gradients (and car logo recognition) – PyImageSearch">
            <a:extLst>
              <a:ext uri="{FF2B5EF4-FFF2-40B4-BE49-F238E27FC236}">
                <a16:creationId xmlns:a16="http://schemas.microsoft.com/office/drawing/2014/main" id="{9E7A682A-1338-4FAC-84BA-E1CAD309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40" y="2214849"/>
            <a:ext cx="8785801" cy="376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42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F7AE-049A-70DD-3DE8-4C0F2AE5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HOG on dataset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37C9C22-3012-794F-4B83-A38F69075B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15298" r="69114" b="37376"/>
          <a:stretch/>
        </p:blipFill>
        <p:spPr bwMode="auto">
          <a:xfrm>
            <a:off x="1234439" y="2092540"/>
            <a:ext cx="4693866" cy="354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5B26ABB-C2A6-5168-2649-B14B185C2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0" t="24943" r="19047" b="42468"/>
          <a:stretch/>
        </p:blipFill>
        <p:spPr bwMode="auto">
          <a:xfrm>
            <a:off x="6302079" y="2092541"/>
            <a:ext cx="4503773" cy="354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15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E495-8418-2B07-73F4-F45AB7DD5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 of HOG on malaria dataset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29F6B7C-E1BE-0860-83C3-F4BA0072EE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" t="5819" r="79315" b="56512"/>
          <a:stretch/>
        </p:blipFill>
        <p:spPr bwMode="auto">
          <a:xfrm>
            <a:off x="1165860" y="2156460"/>
            <a:ext cx="4823460" cy="33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5ABD678-CB5E-D9ED-AA0E-F79DC24FA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8" t="8654" r="25838" b="54733"/>
          <a:stretch/>
        </p:blipFill>
        <p:spPr bwMode="auto">
          <a:xfrm>
            <a:off x="6271262" y="2156460"/>
            <a:ext cx="5089781" cy="337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516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56F7-DE2D-7D13-87FC-A02E95BA4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Training Classifier (SVM)</a:t>
            </a:r>
          </a:p>
        </p:txBody>
      </p:sp>
      <p:pic>
        <p:nvPicPr>
          <p:cNvPr id="6146" name="Picture 2" descr="The Support Vector Machine Algorithm in a Fun &amp; Easy Way | by Zahra  Elhamraoui | DataDrivenInvestor">
            <a:extLst>
              <a:ext uri="{FF2B5EF4-FFF2-40B4-BE49-F238E27FC236}">
                <a16:creationId xmlns:a16="http://schemas.microsoft.com/office/drawing/2014/main" id="{35EA5A2C-5C03-09E8-8FCA-61A7209D1F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37" y="2501583"/>
            <a:ext cx="2897647" cy="224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52970A-4DDD-CA97-F32C-4254266BB9FE}"/>
              </a:ext>
            </a:extLst>
          </p:cNvPr>
          <p:cNvSpPr/>
          <p:nvPr/>
        </p:nvSpPr>
        <p:spPr>
          <a:xfrm>
            <a:off x="3200400" y="2377440"/>
            <a:ext cx="2763284" cy="26289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440BD-6E81-5419-6265-8CA913661374}"/>
              </a:ext>
            </a:extLst>
          </p:cNvPr>
          <p:cNvSpPr txBox="1"/>
          <p:nvPr/>
        </p:nvSpPr>
        <p:spPr>
          <a:xfrm>
            <a:off x="3348018" y="4941054"/>
            <a:ext cx="246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Support Vector Machine</a:t>
            </a:r>
          </a:p>
        </p:txBody>
      </p:sp>
      <p:pic>
        <p:nvPicPr>
          <p:cNvPr id="6" name="Picture 5" descr="A blue and white circle&#10;&#10;Description automatically generated">
            <a:extLst>
              <a:ext uri="{FF2B5EF4-FFF2-40B4-BE49-F238E27FC236}">
                <a16:creationId xmlns:a16="http://schemas.microsoft.com/office/drawing/2014/main" id="{632D00CD-E8CC-0FE0-1823-787339DC9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8" y="2196782"/>
            <a:ext cx="1028451" cy="1028451"/>
          </a:xfrm>
          <a:prstGeom prst="rect">
            <a:avLst/>
          </a:prstGeom>
        </p:spPr>
      </p:pic>
      <p:pic>
        <p:nvPicPr>
          <p:cNvPr id="7" name="Picture 6" descr="A white cloud in the sky&#10;&#10;Description automatically generated">
            <a:extLst>
              <a:ext uri="{FF2B5EF4-FFF2-40B4-BE49-F238E27FC236}">
                <a16:creationId xmlns:a16="http://schemas.microsoft.com/office/drawing/2014/main" id="{1605CB10-5B35-BB8A-F649-150CD46E3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8" y="4065002"/>
            <a:ext cx="876052" cy="87605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668D76-4916-2A31-79D8-CCE8E61FDBAD}"/>
              </a:ext>
            </a:extLst>
          </p:cNvPr>
          <p:cNvCxnSpPr>
            <a:cxnSpLocks/>
            <a:endCxn id="6146" idx="1"/>
          </p:cNvCxnSpPr>
          <p:nvPr/>
        </p:nvCxnSpPr>
        <p:spPr>
          <a:xfrm>
            <a:off x="1903851" y="3624421"/>
            <a:ext cx="11621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BE6B3EF-8F49-633A-77A0-B87D7A6415EA}"/>
              </a:ext>
            </a:extLst>
          </p:cNvPr>
          <p:cNvSpPr/>
          <p:nvPr/>
        </p:nvSpPr>
        <p:spPr>
          <a:xfrm>
            <a:off x="463550" y="2062902"/>
            <a:ext cx="1305938" cy="314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321C4B-63BD-91B5-1A3C-D0CA8BAB73EE}"/>
              </a:ext>
            </a:extLst>
          </p:cNvPr>
          <p:cNvSpPr/>
          <p:nvPr/>
        </p:nvSpPr>
        <p:spPr>
          <a:xfrm>
            <a:off x="7461250" y="2062902"/>
            <a:ext cx="1663700" cy="31440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5EAC22-4831-9831-083B-6E8F3B2FB819}"/>
              </a:ext>
            </a:extLst>
          </p:cNvPr>
          <p:cNvCxnSpPr/>
          <p:nvPr/>
        </p:nvCxnSpPr>
        <p:spPr>
          <a:xfrm>
            <a:off x="6315315" y="3634950"/>
            <a:ext cx="6752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CA51D5B-1FDB-441F-3D43-456D785E0327}"/>
              </a:ext>
            </a:extLst>
          </p:cNvPr>
          <p:cNvSpPr txBox="1"/>
          <p:nvPr/>
        </p:nvSpPr>
        <p:spPr>
          <a:xfrm>
            <a:off x="7575550" y="2274838"/>
            <a:ext cx="1435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0 – No Cell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1 - Cell</a:t>
            </a:r>
          </a:p>
        </p:txBody>
      </p:sp>
    </p:spTree>
    <p:extLst>
      <p:ext uri="{BB962C8B-B14F-4D97-AF65-F5344CB8AC3E}">
        <p14:creationId xmlns:p14="http://schemas.microsoft.com/office/powerpoint/2010/main" val="151060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C73D8-7F91-1BC2-9F83-2A7490ABC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Detection</a:t>
            </a:r>
          </a:p>
        </p:txBody>
      </p:sp>
      <p:pic>
        <p:nvPicPr>
          <p:cNvPr id="4" name="Picture 2" descr="Figure 2: An example of applying a sliding window to each layer of the image pyramid.">
            <a:extLst>
              <a:ext uri="{FF2B5EF4-FFF2-40B4-BE49-F238E27FC236}">
                <a16:creationId xmlns:a16="http://schemas.microsoft.com/office/drawing/2014/main" id="{C01150A5-1D79-9701-6099-8FAD4D5B3F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3658" y="2328394"/>
            <a:ext cx="4132022" cy="325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94ABE7-650F-237A-5976-7096125FC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8097181"/>
              </p:ext>
            </p:extLst>
          </p:nvPr>
        </p:nvGraphicFramePr>
        <p:xfrm>
          <a:off x="812467" y="1737360"/>
          <a:ext cx="5627974" cy="4047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8807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77A69-FCD0-298D-78B1-C4E6DCF3E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on train dataset</a:t>
            </a: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55E7C992-58C1-2FF9-3A19-FF55CCDE6E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7" y="1737360"/>
            <a:ext cx="10638845" cy="39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61B20B-09E3-03E4-E277-44E05B57A14E}"/>
              </a:ext>
            </a:extLst>
          </p:cNvPr>
          <p:cNvSpPr txBox="1"/>
          <p:nvPr/>
        </p:nvSpPr>
        <p:spPr>
          <a:xfrm>
            <a:off x="2743200" y="5641712"/>
            <a:ext cx="104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Detected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46969-A1EB-BE00-830B-F60AE39BBEFE}"/>
              </a:ext>
            </a:extLst>
          </p:cNvPr>
          <p:cNvSpPr txBox="1"/>
          <p:nvPr/>
        </p:nvSpPr>
        <p:spPr>
          <a:xfrm>
            <a:off x="8407938" y="564171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255026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F652-55DD-A6F0-5391-2250DF15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4CAC-FBDB-DA98-1749-65E3672A7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Problem Definition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Challenge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Literature Review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Preliminary Results</a:t>
            </a:r>
          </a:p>
        </p:txBody>
      </p:sp>
    </p:spTree>
    <p:extLst>
      <p:ext uri="{BB962C8B-B14F-4D97-AF65-F5344CB8AC3E}">
        <p14:creationId xmlns:p14="http://schemas.microsoft.com/office/powerpoint/2010/main" val="713562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67AF1-26C5-7D52-9EF1-207B33F8D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58" y="246901"/>
            <a:ext cx="8917718" cy="1340599"/>
          </a:xfrm>
        </p:spPr>
        <p:txBody>
          <a:bodyPr>
            <a:normAutofit/>
          </a:bodyPr>
          <a:lstStyle/>
          <a:p>
            <a:r>
              <a:rPr lang="en-IN" dirty="0"/>
              <a:t>Image Merged over each other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5F632BB-85D4-0624-1C6B-7DB8CC6E5D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58" y="2026682"/>
            <a:ext cx="4075541" cy="309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AEEAAF-D0F7-8C8B-8E54-C47DA4E510F0}"/>
              </a:ext>
            </a:extLst>
          </p:cNvPr>
          <p:cNvSpPr txBox="1"/>
          <p:nvPr/>
        </p:nvSpPr>
        <p:spPr>
          <a:xfrm>
            <a:off x="1544011" y="5054600"/>
            <a:ext cx="307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Image merged over each other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B05573-5A63-D4FC-D5D0-8CC2A80861FF}"/>
              </a:ext>
            </a:extLst>
          </p:cNvPr>
          <p:cNvSpPr txBox="1"/>
          <p:nvPr/>
        </p:nvSpPr>
        <p:spPr>
          <a:xfrm>
            <a:off x="5727700" y="2026682"/>
            <a:ext cx="914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Results: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7DE3B-A8A4-8C18-5746-8779CFA8F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214" y="2432504"/>
            <a:ext cx="3394086" cy="552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F7E3FB-26D5-DF2E-9042-E38E0D422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14" y="3152772"/>
            <a:ext cx="5150083" cy="777877"/>
          </a:xfrm>
          <a:prstGeom prst="rect">
            <a:avLst/>
          </a:prstGeom>
        </p:spPr>
      </p:pic>
      <p:pic>
        <p:nvPicPr>
          <p:cNvPr id="1026" name="Picture 2" descr="Intersection over Union (IoU) for object detection - PyImageSearch">
            <a:extLst>
              <a:ext uri="{FF2B5EF4-FFF2-40B4-BE49-F238E27FC236}">
                <a16:creationId xmlns:a16="http://schemas.microsoft.com/office/drawing/2014/main" id="{17D4D0FB-0B63-2E27-A89F-B9F7AF6AB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214" y="4098010"/>
            <a:ext cx="3745713" cy="15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415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746938-26C4-7D06-0638-6551A2FAE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50367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 on Test Dataset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(without transfer learning)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Content Placeholder 4" descr="A close-up of a microscope">
            <a:extLst>
              <a:ext uri="{FF2B5EF4-FFF2-40B4-BE49-F238E27FC236}">
                <a16:creationId xmlns:a16="http://schemas.microsoft.com/office/drawing/2014/main" id="{DA2BCDC2-7689-A696-4034-99A326D04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9" t="20874" r="9391" b="19526"/>
          <a:stretch/>
        </p:blipFill>
        <p:spPr>
          <a:xfrm>
            <a:off x="740459" y="640082"/>
            <a:ext cx="3527033" cy="266090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7" name="Picture 6" descr="A close-up of a microscope&#10;&#10;Description automatically generated">
            <a:extLst>
              <a:ext uri="{FF2B5EF4-FFF2-40B4-BE49-F238E27FC236}">
                <a16:creationId xmlns:a16="http://schemas.microsoft.com/office/drawing/2014/main" id="{36194981-1C5D-58E5-E079-88DA357463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1" t="21667" r="10333" b="20555"/>
          <a:stretch/>
        </p:blipFill>
        <p:spPr>
          <a:xfrm>
            <a:off x="4401479" y="671323"/>
            <a:ext cx="3487878" cy="25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17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A59C3-DA04-46A6-6796-54B44FDB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Residual Learning for Image Recognition (</a:t>
            </a:r>
            <a:r>
              <a:rPr lang="en-US" dirty="0" err="1"/>
              <a:t>ResNet</a:t>
            </a:r>
            <a:r>
              <a:rPr lang="en-US" dirty="0"/>
              <a:t>)</a:t>
            </a:r>
            <a:r>
              <a:rPr lang="en-US" sz="3600" i="1" dirty="0"/>
              <a:t> – December, 2015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1A4F9-D908-BCE6-6055-0AD97EE28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2473760"/>
            <a:ext cx="5961421" cy="34624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Deep learning methods learn abstract representations of the data rather than relying on hand-engineered features. This allows them to </a:t>
            </a:r>
            <a:r>
              <a:rPr lang="en-US" b="1" i="0" dirty="0">
                <a:solidFill>
                  <a:srgbClr val="1C1917"/>
                </a:solidFill>
                <a:effectLst/>
                <a:latin typeface="-apple-system"/>
              </a:rPr>
              <a:t>automatically identify and leverage more complex patterns in the data 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that may not be easily captured by predefined features.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Deep neural networks have </a:t>
            </a:r>
            <a:r>
              <a:rPr lang="en-US" b="1" i="0" dirty="0">
                <a:solidFill>
                  <a:srgbClr val="1C1917"/>
                </a:solidFill>
                <a:effectLst/>
                <a:latin typeface="-apple-system"/>
              </a:rPr>
              <a:t>greater modeling capacity to fit complex functions compared to linear models like SVM</a:t>
            </a:r>
            <a:r>
              <a:rPr lang="en-US" b="0" i="0" dirty="0">
                <a:solidFill>
                  <a:srgbClr val="1C1917"/>
                </a:solidFill>
                <a:effectLst/>
                <a:latin typeface="-apple-system"/>
              </a:rPr>
              <a:t>. The multiple stacked layers allow deep nets to learn hierarchical feature representations from low to high level.</a:t>
            </a:r>
          </a:p>
          <a:p>
            <a:pPr marL="0" indent="0">
              <a:buNone/>
            </a:pPr>
            <a:endParaRPr lang="en-US" b="0" i="0" dirty="0">
              <a:solidFill>
                <a:srgbClr val="1C1917"/>
              </a:solidFill>
              <a:effectLst/>
              <a:latin typeface="-apple-system"/>
            </a:endParaRPr>
          </a:p>
          <a:p>
            <a:endParaRPr lang="en-IN" dirty="0"/>
          </a:p>
        </p:txBody>
      </p:sp>
      <p:pic>
        <p:nvPicPr>
          <p:cNvPr id="5" name="Picture 2" descr="Loss Functions in Deep Learning-InsideAIML">
            <a:extLst>
              <a:ext uri="{FF2B5EF4-FFF2-40B4-BE49-F238E27FC236}">
                <a16:creationId xmlns:a16="http://schemas.microsoft.com/office/drawing/2014/main" id="{628549AA-1911-414A-7E81-5DC5971D0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71" y="2549091"/>
            <a:ext cx="5309419" cy="21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131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0BECC-F02F-0916-775B-DE65CEB91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ResNet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C81866-2238-30CD-9FC9-1E697D63BB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41333" y="2030962"/>
            <a:ext cx="6680973" cy="3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88AAFE5-66FA-6A9B-C808-564F9EEF55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652063"/>
              </p:ext>
            </p:extLst>
          </p:nvPr>
        </p:nvGraphicFramePr>
        <p:xfrm>
          <a:off x="952500" y="1825625"/>
          <a:ext cx="3127375" cy="441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3" imgW="0" imgH="360" progId="FoxitReader.Document">
                  <p:embed/>
                </p:oleObj>
              </mc:Choice>
              <mc:Fallback>
                <p:oleObj name="PDF" r:id="rId3" imgW="0" imgH="360" progId="FoxitReader.Document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F123C9F5-1823-DDA0-9B80-745DA6F5ED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500" y="1825625"/>
                        <a:ext cx="3127375" cy="4411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7975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5594-0CAB-D420-7651-11F9A299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ResNet</a:t>
            </a:r>
            <a:r>
              <a:rPr lang="en-IN" dirty="0"/>
              <a:t> Intuition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5B543-7EB8-9BB1-D143-6C54DA98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1201329" y="1889053"/>
            <a:ext cx="5460047" cy="1496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B3792-D617-EF45-59F6-5566F7B2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201329" y="3385912"/>
            <a:ext cx="5460046" cy="140850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09B16C4-FECC-7227-5870-7FB0D6D72F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7112001" y="1889053"/>
            <a:ext cx="4275014" cy="2979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CBA4DF42-C0E3-3A49-B2D5-242F1B8D8351}"/>
              </a:ext>
            </a:extLst>
          </p:cNvPr>
          <p:cNvCxnSpPr>
            <a:stCxn id="5" idx="0"/>
          </p:cNvCxnSpPr>
          <p:nvPr/>
        </p:nvCxnSpPr>
        <p:spPr>
          <a:xfrm rot="5400000" flipH="1" flipV="1">
            <a:off x="5453071" y="2910170"/>
            <a:ext cx="362531" cy="3405971"/>
          </a:xfrm>
          <a:prstGeom prst="bentConnector4">
            <a:avLst>
              <a:gd name="adj1" fmla="val -63057"/>
              <a:gd name="adj2" fmla="val 88561"/>
            </a:avLst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FE92889-6D04-37AA-9004-F76956B2BA92}"/>
                  </a:ext>
                </a:extLst>
              </p14:cNvPr>
              <p14:cNvContentPartPr/>
              <p14:nvPr/>
            </p14:nvContentPartPr>
            <p14:xfrm>
              <a:off x="5898902" y="5697488"/>
              <a:ext cx="15480" cy="22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FE92889-6D04-37AA-9004-F76956B2BA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9902" y="5688848"/>
                <a:ext cx="33120" cy="4032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5EAF0A8-7F93-6006-1770-2960C51A4DB2}"/>
              </a:ext>
            </a:extLst>
          </p:cNvPr>
          <p:cNvCxnSpPr/>
          <p:nvPr/>
        </p:nvCxnSpPr>
        <p:spPr>
          <a:xfrm flipV="1">
            <a:off x="1836175" y="4794421"/>
            <a:ext cx="0" cy="775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49DC1B3-527C-19CA-685E-4080254CD164}"/>
              </a:ext>
            </a:extLst>
          </p:cNvPr>
          <p:cNvCxnSpPr>
            <a:cxnSpLocks/>
          </p:cNvCxnSpPr>
          <p:nvPr/>
        </p:nvCxnSpPr>
        <p:spPr>
          <a:xfrm>
            <a:off x="1836175" y="5569907"/>
            <a:ext cx="6658896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5C592C2-01BD-3EB5-6CEC-8D083632404A}"/>
              </a:ext>
            </a:extLst>
          </p:cNvPr>
          <p:cNvCxnSpPr>
            <a:cxnSpLocks/>
          </p:cNvCxnSpPr>
          <p:nvPr/>
        </p:nvCxnSpPr>
        <p:spPr>
          <a:xfrm flipV="1">
            <a:off x="8495071" y="4682613"/>
            <a:ext cx="0" cy="88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8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28D9-0511-6C48-6A42-7C320664B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Backpropagation with </a:t>
            </a:r>
            <a:r>
              <a:rPr lang="en-IN" dirty="0" err="1"/>
              <a:t>ResNet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61B20-0793-7CBD-9993-A55E9B8CB907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090998"/>
              </p:ext>
            </p:extLst>
          </p:nvPr>
        </p:nvGraphicFramePr>
        <p:xfrm>
          <a:off x="8470158" y="1945865"/>
          <a:ext cx="2833688" cy="40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2D03365-5E6D-F426-722F-ADF0F5D62C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470158" y="1945865"/>
                        <a:ext cx="2833688" cy="400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3FEFA89-A373-947A-08B2-0BA6A2E6D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71" y="1945864"/>
            <a:ext cx="6082958" cy="40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68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9BD62-BBFD-01CE-D13A-8E3BE3E2B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Faster RCNN (Using </a:t>
            </a:r>
            <a:r>
              <a:rPr lang="en-IN" dirty="0" err="1"/>
              <a:t>ResNet</a:t>
            </a:r>
            <a:r>
              <a:rPr lang="en-IN" dirty="0"/>
              <a:t> 50 backbone)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969957-30DC-6878-1457-DDF19F8CBA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885" y="1964250"/>
            <a:ext cx="4628260" cy="428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E5C62D-EE41-8E2D-49D2-B7BB25D45673}"/>
              </a:ext>
            </a:extLst>
          </p:cNvPr>
          <p:cNvSpPr txBox="1"/>
          <p:nvPr/>
        </p:nvSpPr>
        <p:spPr>
          <a:xfrm>
            <a:off x="997360" y="2259412"/>
            <a:ext cx="54034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Image first passes through the backbone network to get an output feature map, and the ground truth bounding boxes of the image get 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projected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 onto the feature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backbone network is a dense convolutional network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ResNet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We use a 1x1 convolutional network to predict the category and the offsets of all the anchor boxes.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7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4C9B2-B44A-F338-1D45-7A0FA46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on Training Dataset</a:t>
            </a:r>
          </a:p>
        </p:txBody>
      </p:sp>
      <p:pic>
        <p:nvPicPr>
          <p:cNvPr id="4" name="fasterrcnn_predictions">
            <a:hlinkClick r:id="" action="ppaction://media"/>
            <a:extLst>
              <a:ext uri="{FF2B5EF4-FFF2-40B4-BE49-F238E27FC236}">
                <a16:creationId xmlns:a16="http://schemas.microsoft.com/office/drawing/2014/main" id="{3BAF9C5D-5EE2-6952-7D68-89A458CB854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7280" y="1936959"/>
            <a:ext cx="5587621" cy="4190303"/>
          </a:xfrm>
        </p:spPr>
      </p:pic>
    </p:spTree>
    <p:extLst>
      <p:ext uri="{BB962C8B-B14F-4D97-AF65-F5344CB8AC3E}">
        <p14:creationId xmlns:p14="http://schemas.microsoft.com/office/powerpoint/2010/main" val="225770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3C3B-A57D-443D-3B3C-AD2225DB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on Training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EE9583-DDE6-AEFE-996B-CF248C6E2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832" y="1737360"/>
            <a:ext cx="10939745" cy="4491501"/>
          </a:xfrm>
        </p:spPr>
      </p:pic>
    </p:spTree>
    <p:extLst>
      <p:ext uri="{BB962C8B-B14F-4D97-AF65-F5344CB8AC3E}">
        <p14:creationId xmlns:p14="http://schemas.microsoft.com/office/powerpoint/2010/main" val="1600690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9FE7-E51A-F282-6B20-052A21C1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on Test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5AE44-395C-DF9A-C23D-592EDBA9F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884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30A3-9390-6549-BD95-C952AA447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7DCB-A12A-692B-0C7B-B7FBD2F57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project aimed to detect and </a:t>
            </a:r>
            <a:r>
              <a:rPr lang="en-IN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analyze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specific insect cell line, SF21 cells, using only a small dataset of images from our laboratory</a:t>
            </a:r>
          </a:p>
          <a:p>
            <a:pPr marL="0" indent="0">
              <a:buNone/>
            </a:pP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Objectives: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Accurately localize individual cells in unseen SF21 images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etermine the correlation between cell diameter and protein expression in infected vs non-infected states.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088820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17FF-256C-CD8E-B05C-E5CAE6C1F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our Data – SF21 Cells</a:t>
            </a:r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0DCE430-89D0-8F2A-991D-8BFD91D1C3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933" y="1804319"/>
            <a:ext cx="2130118" cy="213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lose up of a grey surface&#10;&#10;Description automatically generated">
            <a:extLst>
              <a:ext uri="{FF2B5EF4-FFF2-40B4-BE49-F238E27FC236}">
                <a16:creationId xmlns:a16="http://schemas.microsoft.com/office/drawing/2014/main" id="{78C1FC1D-1253-62E0-E05A-41EE8D514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33" y="4001396"/>
            <a:ext cx="2130118" cy="2130118"/>
          </a:xfrm>
          <a:prstGeom prst="rect">
            <a:avLst/>
          </a:prstGeom>
        </p:spPr>
      </p:pic>
      <p:pic>
        <p:nvPicPr>
          <p:cNvPr id="8" name="Picture 7" descr="A close-up of a microscope&#10;&#10;Description automatically generated">
            <a:extLst>
              <a:ext uri="{FF2B5EF4-FFF2-40B4-BE49-F238E27FC236}">
                <a16:creationId xmlns:a16="http://schemas.microsoft.com/office/drawing/2014/main" id="{8644C7F4-B573-EE93-35AA-F4D3B17F5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951" y="3638878"/>
            <a:ext cx="2492636" cy="2492636"/>
          </a:xfrm>
          <a:prstGeom prst="rect">
            <a:avLst/>
          </a:prstGeom>
        </p:spPr>
      </p:pic>
      <p:sp>
        <p:nvSpPr>
          <p:cNvPr id="9" name="Callout: Double Bent Line with No Border 8">
            <a:extLst>
              <a:ext uri="{FF2B5EF4-FFF2-40B4-BE49-F238E27FC236}">
                <a16:creationId xmlns:a16="http://schemas.microsoft.com/office/drawing/2014/main" id="{D425095E-3B81-E733-5060-45CA06E75595}"/>
              </a:ext>
            </a:extLst>
          </p:cNvPr>
          <p:cNvSpPr/>
          <p:nvPr/>
        </p:nvSpPr>
        <p:spPr>
          <a:xfrm>
            <a:off x="2147582" y="2567031"/>
            <a:ext cx="865741" cy="861969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4744"/>
              <a:gd name="adj6" fmla="val -16667"/>
              <a:gd name="adj7" fmla="val -53461"/>
              <a:gd name="adj8" fmla="val 372482"/>
            </a:avLst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allout: Double Bent Line with No Border 9">
            <a:extLst>
              <a:ext uri="{FF2B5EF4-FFF2-40B4-BE49-F238E27FC236}">
                <a16:creationId xmlns:a16="http://schemas.microsoft.com/office/drawing/2014/main" id="{FC95AD6B-AC20-373C-BCDB-C8CFB5F16B44}"/>
              </a:ext>
            </a:extLst>
          </p:cNvPr>
          <p:cNvSpPr/>
          <p:nvPr/>
        </p:nvSpPr>
        <p:spPr>
          <a:xfrm>
            <a:off x="2335992" y="5019190"/>
            <a:ext cx="865741" cy="861969"/>
          </a:xfrm>
          <a:prstGeom prst="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25305"/>
              <a:gd name="adj6" fmla="val -12791"/>
              <a:gd name="adj7" fmla="val 120748"/>
              <a:gd name="adj8" fmla="val 783336"/>
            </a:avLst>
          </a:prstGeom>
          <a:solidFill>
            <a:schemeClr val="accent2">
              <a:alpha val="50000"/>
            </a:schemeClr>
          </a:solidFill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close-up of a microscope">
            <a:extLst>
              <a:ext uri="{FF2B5EF4-FFF2-40B4-BE49-F238E27FC236}">
                <a16:creationId xmlns:a16="http://schemas.microsoft.com/office/drawing/2014/main" id="{8D0EA91F-7553-2AD6-2113-8800E7670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2" y="1919515"/>
            <a:ext cx="3196791" cy="2397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6BE4E1-FEA6-EE89-6D68-9B6A8E4BDB9E}"/>
              </a:ext>
            </a:extLst>
          </p:cNvPr>
          <p:cNvSpPr txBox="1"/>
          <p:nvPr/>
        </p:nvSpPr>
        <p:spPr>
          <a:xfrm>
            <a:off x="6048830" y="4284128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Dataset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2C2464-E1B5-1FF5-FE9A-706281FAE87C}"/>
              </a:ext>
            </a:extLst>
          </p:cNvPr>
          <p:cNvSpPr txBox="1"/>
          <p:nvPr/>
        </p:nvSpPr>
        <p:spPr>
          <a:xfrm>
            <a:off x="9345862" y="3280527"/>
            <a:ext cx="128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Dataset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6899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C6F-AF57-2113-018F-0786EFD96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for Object Detection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2FC9911-509E-4D1A-8A24-CDC7BA2792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3745577"/>
              </p:ext>
            </p:extLst>
          </p:nvPr>
        </p:nvGraphicFramePr>
        <p:xfrm>
          <a:off x="1097280" y="98901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blue and white circle&#10;&#10;Description automatically generated">
            <a:extLst>
              <a:ext uri="{FF2B5EF4-FFF2-40B4-BE49-F238E27FC236}">
                <a16:creationId xmlns:a16="http://schemas.microsoft.com/office/drawing/2014/main" id="{090FD0FA-AB35-7039-7D45-34DF767DDA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99" y="4576755"/>
            <a:ext cx="609600" cy="609600"/>
          </a:xfrm>
          <a:prstGeom prst="rect">
            <a:avLst/>
          </a:prstGeom>
        </p:spPr>
      </p:pic>
      <p:pic>
        <p:nvPicPr>
          <p:cNvPr id="8" name="Picture 7" descr="A blurry image of a black circle&#10;&#10;Description automatically generated">
            <a:extLst>
              <a:ext uri="{FF2B5EF4-FFF2-40B4-BE49-F238E27FC236}">
                <a16:creationId xmlns:a16="http://schemas.microsoft.com/office/drawing/2014/main" id="{35EE2DBA-C4C5-C7A0-79A9-1959534D31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30" y="4576755"/>
            <a:ext cx="543886" cy="543886"/>
          </a:xfrm>
          <a:prstGeom prst="rect">
            <a:avLst/>
          </a:prstGeom>
        </p:spPr>
      </p:pic>
      <p:pic>
        <p:nvPicPr>
          <p:cNvPr id="10" name="Picture 9" descr="A white cloud in the sky&#10;&#10;Description automatically generated">
            <a:extLst>
              <a:ext uri="{FF2B5EF4-FFF2-40B4-BE49-F238E27FC236}">
                <a16:creationId xmlns:a16="http://schemas.microsoft.com/office/drawing/2014/main" id="{ED69A57E-4E7F-BBE2-6352-74D86754A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99" y="5313778"/>
            <a:ext cx="609600" cy="609600"/>
          </a:xfrm>
          <a:prstGeom prst="rect">
            <a:avLst/>
          </a:prstGeom>
        </p:spPr>
      </p:pic>
      <p:pic>
        <p:nvPicPr>
          <p:cNvPr id="12" name="Picture 11" descr="A white clouds in blue sky&#10;&#10;Description automatically generated">
            <a:extLst>
              <a:ext uri="{FF2B5EF4-FFF2-40B4-BE49-F238E27FC236}">
                <a16:creationId xmlns:a16="http://schemas.microsoft.com/office/drawing/2014/main" id="{DC75873F-3152-1678-E3E2-6CB0AEB3BC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30" y="5313778"/>
            <a:ext cx="609600" cy="6096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EE63DC9-30BE-5184-895C-B4608CF2C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521" y="4668162"/>
            <a:ext cx="1098811" cy="109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BCFEA93-E05A-58FC-6E9B-3BE84CD4D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09" y="4668162"/>
            <a:ext cx="1206612" cy="12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097A01-6C54-5D18-BA2C-E0F3D5F7C7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3006" y="4933400"/>
            <a:ext cx="2866978" cy="458716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CE769C1-9B9A-55C2-1703-7CB010DEF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927" y="4133400"/>
            <a:ext cx="1959323" cy="195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CB4055A-65DB-107E-9ED7-ECF51EA7294A}"/>
              </a:ext>
            </a:extLst>
          </p:cNvPr>
          <p:cNvSpPr/>
          <p:nvPr/>
        </p:nvSpPr>
        <p:spPr>
          <a:xfrm>
            <a:off x="2920482" y="5011738"/>
            <a:ext cx="496325" cy="30204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13876FA-60CA-45E6-AC9C-B0DF69485DB5}"/>
              </a:ext>
            </a:extLst>
          </p:cNvPr>
          <p:cNvSpPr/>
          <p:nvPr/>
        </p:nvSpPr>
        <p:spPr>
          <a:xfrm>
            <a:off x="5941121" y="5023536"/>
            <a:ext cx="419450" cy="278443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61A15AF-ADCD-A49C-67D3-D63C1BBC1A49}"/>
              </a:ext>
            </a:extLst>
          </p:cNvPr>
          <p:cNvSpPr/>
          <p:nvPr/>
        </p:nvSpPr>
        <p:spPr>
          <a:xfrm>
            <a:off x="9095544" y="4915170"/>
            <a:ext cx="496325" cy="302040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8786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22A55-8E9E-71E4-6920-9F048629B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Images such that 64x64 pixel cell covers one cell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8B682-A911-D5CD-0F34-071D854D66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737360"/>
            <a:ext cx="5332095" cy="439022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8805A5-7D08-F2C0-ECC2-04FC1C10D2AF}"/>
              </a:ext>
            </a:extLst>
          </p:cNvPr>
          <p:cNvSpPr txBox="1"/>
          <p:nvPr/>
        </p:nvSpPr>
        <p:spPr>
          <a:xfrm>
            <a:off x="6588400" y="1737360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Dataset Size:</a:t>
            </a:r>
            <a:br>
              <a:rPr lang="en-US" dirty="0"/>
            </a:br>
            <a:r>
              <a:rPr lang="en-US" sz="1600" dirty="0"/>
              <a:t>Positive Image - 31692</a:t>
            </a:r>
          </a:p>
          <a:p>
            <a:r>
              <a:rPr lang="en-US" sz="1600" dirty="0"/>
              <a:t>Negative Images - 2400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263587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A6C35-6D0C-BB35-48F1-FE4FF886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C0AD-6083-A519-DE8C-131FD49AC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966" y="3008402"/>
            <a:ext cx="4586068" cy="841195"/>
          </a:xfrm>
        </p:spPr>
        <p:txBody>
          <a:bodyPr>
            <a:normAutofit/>
          </a:bodyPr>
          <a:lstStyle/>
          <a:p>
            <a:r>
              <a:rPr lang="en-US" sz="4800" dirty="0"/>
              <a:t>HOG Algorithm</a:t>
            </a:r>
            <a:endParaRPr lang="en-IN" sz="4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7C9600-A3CA-828F-5D8B-0E01F8161B0B}"/>
              </a:ext>
            </a:extLst>
          </p:cNvPr>
          <p:cNvSpPr txBox="1">
            <a:spLocks/>
          </p:cNvSpPr>
          <p:nvPr/>
        </p:nvSpPr>
        <p:spPr>
          <a:xfrm>
            <a:off x="2746717" y="3858714"/>
            <a:ext cx="6759526" cy="841195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Histogram of oriented gradients</a:t>
            </a:r>
            <a:endParaRPr lang="en-IN" sz="4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02198-E696-0478-5627-875A91E8F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68897-0E86-A3EC-A3BF-60C568BB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372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52A6-8631-FA84-59DC-CD022450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HOG work?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4CDA0A-9562-FEC3-7B18-ED0D8CC32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08156"/>
            <a:ext cx="10058400" cy="3898939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D2A8E-547B-B2FA-C880-76E797F1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52423F-620B-39E5-8C50-0BAE4054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114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F267-DC3E-0528-EBCB-2AC1685F7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– Gradient Calculation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B10538-76F5-CC20-14C9-9694E64F0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276" y="1846263"/>
            <a:ext cx="8199774" cy="402272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AFC12-9365-A056-4810-14A0B566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3BA3F-BB5D-12E5-1F6D-5D10AE429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97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BFD3-4E13-641E-35DD-AC4F7A4B4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HOG- Feature Vector Calculation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662DF2-C3E8-B7A2-A52F-B5E6E2812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51" y="1846263"/>
            <a:ext cx="7934824" cy="402272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223B4-E6C9-69DD-A1CF-52E993CF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1B4AC-8C06-80A8-E575-9B656650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30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CD8BD-F194-15BF-620F-C3C9DC6A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HOG – For object detection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C82F77-95E3-EE6E-6174-89BA835AB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808" y="1846263"/>
            <a:ext cx="7452710" cy="4022725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C5E38-85E0-7760-DEA0-B257EF558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AD368-FE2C-C791-CDC6-032FFDA9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13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256" name="Rectangle 1024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0258" name="Straight Connector 1025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260" name="Rectangle 10252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80AB6-C4F7-C969-F69A-8F3D0768B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47302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Object Detection using Sliding Window</a:t>
            </a:r>
          </a:p>
        </p:txBody>
      </p:sp>
      <p:pic>
        <p:nvPicPr>
          <p:cNvPr id="10242" name="Picture 2" descr="Figure 2: An example of applying a sliding window to each layer of the image pyramid.">
            <a:extLst>
              <a:ext uri="{FF2B5EF4-FFF2-40B4-BE49-F238E27FC236}">
                <a16:creationId xmlns:a16="http://schemas.microsoft.com/office/drawing/2014/main" id="{79F68FB0-1CC8-4554-06E5-D2CE0B22F8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7720" y="640081"/>
            <a:ext cx="6424774" cy="505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55" name="Straight Connector 10254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7" name="Rectangle 10256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0259" name="Rectangle 10258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758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5AC3-FC78-1702-0EA2-918F94C3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E533D3-6FDE-9725-DE77-729CC62311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32" y="1867012"/>
            <a:ext cx="4569735" cy="44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677C34-5F1F-CF48-2DF5-24896F30EBB0}"/>
              </a:ext>
            </a:extLst>
          </p:cNvPr>
          <p:cNvSpPr txBox="1"/>
          <p:nvPr/>
        </p:nvSpPr>
        <p:spPr>
          <a:xfrm>
            <a:off x="6484288" y="1867012"/>
            <a:ext cx="309956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Object Parameters: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image size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Downscale Value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Non Max Overlap Threshold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Confidence Score</a:t>
            </a:r>
          </a:p>
        </p:txBody>
      </p:sp>
    </p:spTree>
    <p:extLst>
      <p:ext uri="{BB962C8B-B14F-4D97-AF65-F5344CB8AC3E}">
        <p14:creationId xmlns:p14="http://schemas.microsoft.com/office/powerpoint/2010/main" val="12332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B6A4B-936F-0513-644E-AFC83392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49435-CF16-9C99-622E-8215CFBE3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Very limited size of dataset: </a:t>
            </a:r>
          </a:p>
          <a:p>
            <a:pPr marL="635508" lvl="1" indent="-342900"/>
            <a:r>
              <a:rPr lang="en-IN" dirty="0"/>
              <a:t>Total Dataset Size: 48 images</a:t>
            </a:r>
          </a:p>
          <a:p>
            <a:pPr marL="635508" lvl="1" indent="-342900"/>
            <a:r>
              <a:rPr lang="en-IN" dirty="0"/>
              <a:t>Control Images: 16 Images</a:t>
            </a:r>
          </a:p>
          <a:p>
            <a:pPr marL="635508" lvl="1" indent="-342900"/>
            <a:r>
              <a:rPr lang="en-IN" dirty="0"/>
              <a:t>Infected Images: 32 images</a:t>
            </a:r>
          </a:p>
          <a:p>
            <a:pPr marL="635508" lvl="1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Cells are almost round in nature, and we are attempting to accurately detect cells with minimum labelled dataset</a:t>
            </a:r>
          </a:p>
          <a:p>
            <a:pPr marL="0" indent="0">
              <a:buNone/>
            </a:pPr>
            <a:endParaRPr lang="en-IN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1389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398E4-DEE1-91A1-4BA3-7262EB341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Image Size</a:t>
            </a:r>
            <a:endParaRPr lang="en-I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4E3240-B9B4-2AC7-E915-48746EAC32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65" y="1868404"/>
            <a:ext cx="4303962" cy="403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C6E766-38BD-CDD0-8485-91C1C6A856DD}"/>
              </a:ext>
            </a:extLst>
          </p:cNvPr>
          <p:cNvSpPr txBox="1"/>
          <p:nvPr/>
        </p:nvSpPr>
        <p:spPr>
          <a:xfrm>
            <a:off x="2369797" y="5716072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x 256 Image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61660C-AF38-A25F-4CE7-CC15FB416223}"/>
              </a:ext>
            </a:extLst>
          </p:cNvPr>
          <p:cNvSpPr/>
          <p:nvPr/>
        </p:nvSpPr>
        <p:spPr>
          <a:xfrm>
            <a:off x="2120650" y="2173357"/>
            <a:ext cx="887896" cy="834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BB17274-8E75-C74B-3628-1FBF64FB5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4" t="25885" r="26024" b="12817"/>
          <a:stretch/>
        </p:blipFill>
        <p:spPr bwMode="auto">
          <a:xfrm>
            <a:off x="6510120" y="2305878"/>
            <a:ext cx="3551697" cy="341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72FA9B-5ED0-3C82-4F74-EA12665A25CC}"/>
              </a:ext>
            </a:extLst>
          </p:cNvPr>
          <p:cNvSpPr/>
          <p:nvPr/>
        </p:nvSpPr>
        <p:spPr>
          <a:xfrm>
            <a:off x="8825948" y="4267201"/>
            <a:ext cx="450575" cy="4665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C32E3-E533-8816-6DEA-71A102C1680F}"/>
              </a:ext>
            </a:extLst>
          </p:cNvPr>
          <p:cNvSpPr txBox="1"/>
          <p:nvPr/>
        </p:nvSpPr>
        <p:spPr>
          <a:xfrm>
            <a:off x="7492521" y="5706492"/>
            <a:ext cx="195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1100 x 1100 Image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AF466-52F6-842E-5249-9E47C86324EB}"/>
              </a:ext>
            </a:extLst>
          </p:cNvPr>
          <p:cNvSpPr/>
          <p:nvPr/>
        </p:nvSpPr>
        <p:spPr>
          <a:xfrm>
            <a:off x="908050" y="3313197"/>
            <a:ext cx="2801035" cy="247173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37F8C8-C5B7-9459-C0BD-A3380FC27B69}"/>
              </a:ext>
            </a:extLst>
          </p:cNvPr>
          <p:cNvCxnSpPr/>
          <p:nvPr/>
        </p:nvCxnSpPr>
        <p:spPr>
          <a:xfrm flipV="1">
            <a:off x="3709085" y="2305878"/>
            <a:ext cx="2810568" cy="100731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509474-9E64-ED27-5F3E-11DD399B7D1E}"/>
              </a:ext>
            </a:extLst>
          </p:cNvPr>
          <p:cNvCxnSpPr/>
          <p:nvPr/>
        </p:nvCxnSpPr>
        <p:spPr>
          <a:xfrm flipV="1">
            <a:off x="3709085" y="5706492"/>
            <a:ext cx="2810568" cy="7844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4297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79766-1A04-795E-573D-162320ED7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2" y="1652843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pic>
        <p:nvPicPr>
          <p:cNvPr id="5" name="Content Placeholder 4" descr="A collage of images of a cell&#10;&#10;Description automatically generated">
            <a:extLst>
              <a:ext uri="{FF2B5EF4-FFF2-40B4-BE49-F238E27FC236}">
                <a16:creationId xmlns:a16="http://schemas.microsoft.com/office/drawing/2014/main" id="{712E7640-12B7-D957-9498-5CB8C2015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257" y="-691032"/>
            <a:ext cx="7837437" cy="78374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63B793-CEBB-B947-DAB6-E9A02D763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546" y="455178"/>
            <a:ext cx="2878632" cy="277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28DB2-A3EB-3DEC-A126-7C79EB3BC117}"/>
              </a:ext>
            </a:extLst>
          </p:cNvPr>
          <p:cNvSpPr txBox="1"/>
          <p:nvPr/>
        </p:nvSpPr>
        <p:spPr>
          <a:xfrm>
            <a:off x="9079256" y="3198167"/>
            <a:ext cx="1531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Original Detection for</a:t>
            </a:r>
          </a:p>
          <a:p>
            <a:pPr algn="ctr"/>
            <a:r>
              <a:rPr lang="en-US" sz="1200" dirty="0"/>
              <a:t>reference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16217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a cell&#10;&#10;Description automatically generated">
            <a:extLst>
              <a:ext uri="{FF2B5EF4-FFF2-40B4-BE49-F238E27FC236}">
                <a16:creationId xmlns:a16="http://schemas.microsoft.com/office/drawing/2014/main" id="{C2103CFF-02B2-3380-C6F0-D609F3052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50000" r="50000" b="8750"/>
          <a:stretch/>
        </p:blipFill>
        <p:spPr>
          <a:xfrm>
            <a:off x="6111923" y="0"/>
            <a:ext cx="6080077" cy="602932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8FD57B7-9DBC-55C8-417B-08C35735B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3" y="171449"/>
            <a:ext cx="6082099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9B56D-29DF-0E89-0178-C5056F2A805A}"/>
              </a:ext>
            </a:extLst>
          </p:cNvPr>
          <p:cNvSpPr txBox="1"/>
          <p:nvPr/>
        </p:nvSpPr>
        <p:spPr>
          <a:xfrm>
            <a:off x="2171700" y="6029324"/>
            <a:ext cx="154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Image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2981C-51C0-1842-5F62-A13014639F4A}"/>
              </a:ext>
            </a:extLst>
          </p:cNvPr>
          <p:cNvSpPr txBox="1"/>
          <p:nvPr/>
        </p:nvSpPr>
        <p:spPr>
          <a:xfrm>
            <a:off x="8653462" y="6029324"/>
            <a:ext cx="12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7424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23FE-6483-ECCF-A725-0B4DFEEED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Downscale Value</a:t>
            </a:r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D05E234-5C3A-FA80-0AD0-7BEB1E2B1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78" y="2282741"/>
            <a:ext cx="3258235" cy="305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E12A10-4DDB-C6C4-3691-58D567498C9B}"/>
              </a:ext>
            </a:extLst>
          </p:cNvPr>
          <p:cNvSpPr txBox="1"/>
          <p:nvPr/>
        </p:nvSpPr>
        <p:spPr>
          <a:xfrm>
            <a:off x="1757363" y="5614988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</a:t>
            </a:r>
            <a:endParaRPr lang="en-IN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C889888-C9A9-C2B0-4593-0946E631FAB4}"/>
              </a:ext>
            </a:extLst>
          </p:cNvPr>
          <p:cNvSpPr/>
          <p:nvPr/>
        </p:nvSpPr>
        <p:spPr>
          <a:xfrm>
            <a:off x="4214813" y="3700463"/>
            <a:ext cx="485775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9886565-85E8-3150-9538-05B685A62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8" y="2562433"/>
            <a:ext cx="2726138" cy="25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8BAB656-9C83-4D5A-33A4-31D02B45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507" y="2875722"/>
            <a:ext cx="2023978" cy="189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70BF1E5-4EBE-C33F-4ED7-57C9FCCD62CE}"/>
              </a:ext>
            </a:extLst>
          </p:cNvPr>
          <p:cNvSpPr/>
          <p:nvPr/>
        </p:nvSpPr>
        <p:spPr>
          <a:xfrm>
            <a:off x="7579229" y="3673823"/>
            <a:ext cx="485775" cy="3000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BBA6A4-3538-24F1-31F9-F3A48DEBE295}"/>
              </a:ext>
            </a:extLst>
          </p:cNvPr>
          <p:cNvSpPr/>
          <p:nvPr/>
        </p:nvSpPr>
        <p:spPr>
          <a:xfrm>
            <a:off x="1799565" y="2689932"/>
            <a:ext cx="450575" cy="371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A18BFE-DDD0-4EE4-AD13-D4AD6997BB77}"/>
              </a:ext>
            </a:extLst>
          </p:cNvPr>
          <p:cNvSpPr/>
          <p:nvPr/>
        </p:nvSpPr>
        <p:spPr>
          <a:xfrm>
            <a:off x="5490296" y="2878693"/>
            <a:ext cx="450575" cy="371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E25E34-F716-625D-DCBE-AFB42A2BBF8A}"/>
              </a:ext>
            </a:extLst>
          </p:cNvPr>
          <p:cNvSpPr/>
          <p:nvPr/>
        </p:nvSpPr>
        <p:spPr>
          <a:xfrm>
            <a:off x="9004208" y="3057420"/>
            <a:ext cx="450575" cy="371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AA30AC-4046-A15E-7CB2-4B01EC003CFB}"/>
              </a:ext>
            </a:extLst>
          </p:cNvPr>
          <p:cNvSpPr txBox="1"/>
          <p:nvPr/>
        </p:nvSpPr>
        <p:spPr>
          <a:xfrm>
            <a:off x="5677621" y="5614988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CD8117-0D92-7D0A-567F-082B4985036A}"/>
              </a:ext>
            </a:extLst>
          </p:cNvPr>
          <p:cNvSpPr txBox="1"/>
          <p:nvPr/>
        </p:nvSpPr>
        <p:spPr>
          <a:xfrm>
            <a:off x="8843459" y="5614988"/>
            <a:ext cx="77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5049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E1AFC-93BA-9D3E-50C3-AA869719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p:pic>
        <p:nvPicPr>
          <p:cNvPr id="8" name="Content Placeholder 7" descr="A screenshot of a microscope&#10;&#10;Description automatically generated">
            <a:extLst>
              <a:ext uri="{FF2B5EF4-FFF2-40B4-BE49-F238E27FC236}">
                <a16:creationId xmlns:a16="http://schemas.microsoft.com/office/drawing/2014/main" id="{EC5CD502-4E6A-F4EB-1D45-BC8157097C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46264"/>
            <a:ext cx="3625850" cy="3625850"/>
          </a:xfr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1C546F8-D2CD-A280-ACF4-66C1136EFE0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53" y="160337"/>
            <a:ext cx="6352508" cy="627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E52F15-20CF-6678-A914-2ACAE7953728}"/>
              </a:ext>
            </a:extLst>
          </p:cNvPr>
          <p:cNvSpPr txBox="1"/>
          <p:nvPr/>
        </p:nvSpPr>
        <p:spPr>
          <a:xfrm>
            <a:off x="669439" y="5014914"/>
            <a:ext cx="2286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Keeping Downscale Value too low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912817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5D3587F-AC1A-6C3D-FFAB-600B5D075B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67"/>
          <a:stretch/>
        </p:blipFill>
        <p:spPr bwMode="auto">
          <a:xfrm>
            <a:off x="0" y="385763"/>
            <a:ext cx="11770498" cy="561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0E86A8-1A62-38E7-C7DE-53313F2ACA7D}"/>
              </a:ext>
            </a:extLst>
          </p:cNvPr>
          <p:cNvSpPr/>
          <p:nvPr/>
        </p:nvSpPr>
        <p:spPr>
          <a:xfrm>
            <a:off x="4772026" y="3193257"/>
            <a:ext cx="754132" cy="9929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EEE769-1B63-3C83-112B-65CB0A4A433A}"/>
              </a:ext>
            </a:extLst>
          </p:cNvPr>
          <p:cNvSpPr/>
          <p:nvPr/>
        </p:nvSpPr>
        <p:spPr>
          <a:xfrm>
            <a:off x="11009741" y="3193257"/>
            <a:ext cx="754132" cy="9929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BC0AD-1585-5194-C948-ABF5CA339365}"/>
              </a:ext>
            </a:extLst>
          </p:cNvPr>
          <p:cNvSpPr/>
          <p:nvPr/>
        </p:nvSpPr>
        <p:spPr>
          <a:xfrm>
            <a:off x="8356739" y="1662631"/>
            <a:ext cx="754132" cy="9929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54D47D-ACD5-CCDF-525D-C041EB5F92F5}"/>
              </a:ext>
            </a:extLst>
          </p:cNvPr>
          <p:cNvSpPr/>
          <p:nvPr/>
        </p:nvSpPr>
        <p:spPr>
          <a:xfrm>
            <a:off x="2313748" y="1490353"/>
            <a:ext cx="754132" cy="9929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0991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AD2E-C7B6-2332-0A7D-8BDBBBF9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Non Max Suppression</a:t>
            </a:r>
            <a:b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IN" dirty="0"/>
          </a:p>
        </p:txBody>
      </p:sp>
      <p:pic>
        <p:nvPicPr>
          <p:cNvPr id="8194" name="Picture 2" descr="Selecting the Right Bounding Box Using Non-Max Suppression (with  implementation)">
            <a:extLst>
              <a:ext uri="{FF2B5EF4-FFF2-40B4-BE49-F238E27FC236}">
                <a16:creationId xmlns:a16="http://schemas.microsoft.com/office/drawing/2014/main" id="{630F320A-0C0B-A735-F8AD-C56D4ABD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1737360"/>
            <a:ext cx="6501848" cy="444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E02A3-5ABE-FC44-6123-A6B732223959}"/>
              </a:ext>
            </a:extLst>
          </p:cNvPr>
          <p:cNvSpPr txBox="1"/>
          <p:nvPr/>
        </p:nvSpPr>
        <p:spPr>
          <a:xfrm>
            <a:off x="7752521" y="2163562"/>
            <a:ext cx="349857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Non max suppression 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is a technique used mainly in object detection that aims at selecting the best bounding box out of a set of overlapping boxes. </a:t>
            </a:r>
          </a:p>
          <a:p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 the following image, the aim of non max suppression would be to remove the red, and blue boxes, so that we are left with only the green box.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9947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003A-C899-9FAF-2732-9ACA85BE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Non Max Suppression Work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A5AA8-1B81-A37B-7E97-51E832CCA3C9}"/>
              </a:ext>
            </a:extLst>
          </p:cNvPr>
          <p:cNvSpPr txBox="1"/>
          <p:nvPr/>
        </p:nvSpPr>
        <p:spPr>
          <a:xfrm>
            <a:off x="1097280" y="2011811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Let us assume that for this particular image we have a list 3 bounding boxes;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i.e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bbox_list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= [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blue_box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yellow_box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green_box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].</a:t>
            </a:r>
          </a:p>
          <a:p>
            <a:pPr algn="l"/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/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green_box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= [x1, y1, x2, y2, ”Cat”, 0.9]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yellow_box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= [x5, y5, x6, y6, ”Cat”, 0.75]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blue_box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= [x3, y3, x4, y4, ”Cat”, 0.85]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8274E07-6BAA-2E26-0571-5BEDF7326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96" y="1911626"/>
            <a:ext cx="3962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13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D88403-46BD-7980-96CC-074D186D13C1}"/>
              </a:ext>
            </a:extLst>
          </p:cNvPr>
          <p:cNvSpPr txBox="1"/>
          <p:nvPr/>
        </p:nvSpPr>
        <p:spPr>
          <a:xfrm>
            <a:off x="689113" y="4214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As the first step in NMS, we sort the boxes in descending order of confidences. This gives us:</a:t>
            </a:r>
            <a:b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</a:b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1956C-6C3D-B1F2-9F78-28A452F1426C}"/>
              </a:ext>
            </a:extLst>
          </p:cNvPr>
          <p:cNvSpPr txBox="1"/>
          <p:nvPr/>
        </p:nvSpPr>
        <p:spPr>
          <a:xfrm>
            <a:off x="689113" y="128762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We then define a confidence threshold. For this example, let us assume a confidence threshold of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0.8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. Using this threshold, we would remove the yellow box as its confidence is &lt; 0.8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85C52-94CF-908E-ED51-A4FCE2EDF962}"/>
              </a:ext>
            </a:extLst>
          </p:cNvPr>
          <p:cNvSpPr txBox="1"/>
          <p:nvPr/>
        </p:nvSpPr>
        <p:spPr>
          <a:xfrm>
            <a:off x="7709535" y="1564621"/>
            <a:ext cx="6092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bbox_list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= [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green_box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blue_box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]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3F98A-08E6-9A93-0866-7DFD4D45F989}"/>
              </a:ext>
            </a:extLst>
          </p:cNvPr>
          <p:cNvSpPr txBox="1"/>
          <p:nvPr/>
        </p:nvSpPr>
        <p:spPr>
          <a:xfrm>
            <a:off x="7303770" y="513781"/>
            <a:ext cx="6903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bbox_list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= [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green_box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blue_box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yellow_box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]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6106B-2266-FFDD-E556-9E8A8F625BF4}"/>
              </a:ext>
            </a:extLst>
          </p:cNvPr>
          <p:cNvSpPr txBox="1"/>
          <p:nvPr/>
        </p:nvSpPr>
        <p:spPr>
          <a:xfrm>
            <a:off x="689113" y="2338462"/>
            <a:ext cx="7109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we know that the first box in the list has the highest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confidence.We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remove this first box from the list and add it to a new list. In our case we would remove the green box, and put it into a new list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A401C-86EE-D00E-3A3F-D83670A93EE7}"/>
              </a:ext>
            </a:extLst>
          </p:cNvPr>
          <p:cNvSpPr txBox="1"/>
          <p:nvPr/>
        </p:nvSpPr>
        <p:spPr>
          <a:xfrm>
            <a:off x="8141473" y="2421489"/>
            <a:ext cx="7109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bbox_list_new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 = [green]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E1A863-FA13-60D3-C21F-B2636A2F13C2}"/>
              </a:ext>
            </a:extLst>
          </p:cNvPr>
          <p:cNvSpPr txBox="1"/>
          <p:nvPr/>
        </p:nvSpPr>
        <p:spPr>
          <a:xfrm>
            <a:off x="689113" y="3538791"/>
            <a:ext cx="74523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we define an additional threshold for IOU. This threshold is used to remove boxes that have a high overlap. If two boxes have a significant amount of overlap, and they also belong to the same class, it is highly likely that both the boxes are covering the same object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A305F-E4CB-11ED-FE3D-33DB6660EE34}"/>
              </a:ext>
            </a:extLst>
          </p:cNvPr>
          <p:cNvSpPr txBox="1"/>
          <p:nvPr/>
        </p:nvSpPr>
        <p:spPr>
          <a:xfrm>
            <a:off x="8385810" y="3750999"/>
            <a:ext cx="2369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IOU threshold is </a:t>
            </a:r>
            <a:r>
              <a:rPr lang="en-IN" b="1" i="0" dirty="0">
                <a:solidFill>
                  <a:srgbClr val="242424"/>
                </a:solidFill>
                <a:effectLst/>
                <a:latin typeface="source-serif-pro"/>
              </a:rPr>
              <a:t>0.5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94A84C-C19A-FBE0-EC26-C542B6BC8850}"/>
              </a:ext>
            </a:extLst>
          </p:cNvPr>
          <p:cNvSpPr txBox="1"/>
          <p:nvPr/>
        </p:nvSpPr>
        <p:spPr>
          <a:xfrm>
            <a:off x="689113" y="4958963"/>
            <a:ext cx="74523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now start calculating the IOU of the green box with every remaining box in the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bbox_list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that also has the same class. In our case we would calculate the IOU of the green box only with the blue box.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586A7-75FD-4CB6-B15A-6C40E3431813}"/>
              </a:ext>
            </a:extLst>
          </p:cNvPr>
          <p:cNvSpPr txBox="1"/>
          <p:nvPr/>
        </p:nvSpPr>
        <p:spPr>
          <a:xfrm>
            <a:off x="8385810" y="5051296"/>
            <a:ext cx="7109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 err="1">
                <a:solidFill>
                  <a:srgbClr val="242424"/>
                </a:solidFill>
                <a:effectLst/>
                <a:latin typeface="source-serif-pro"/>
              </a:rPr>
              <a:t>bbox_list_new</a:t>
            </a:r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 = [green]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7903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7C24CC2-48CA-FCC0-B337-3D1EA1CC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891" y="340002"/>
            <a:ext cx="8288218" cy="576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46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07A9-DC5A-D3DD-A5FF-5EAB65C2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Visualizing the data</a:t>
            </a:r>
          </a:p>
        </p:txBody>
      </p:sp>
      <p:pic>
        <p:nvPicPr>
          <p:cNvPr id="4" name="Content Placeholder 3" descr="A collage of images of different types of cells&#10;&#10;Description automatically generated">
            <a:extLst>
              <a:ext uri="{FF2B5EF4-FFF2-40B4-BE49-F238E27FC236}">
                <a16:creationId xmlns:a16="http://schemas.microsoft.com/office/drawing/2014/main" id="{C23566AE-3D9A-3652-0975-73D55271E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6" y="1966913"/>
            <a:ext cx="5363633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88192-BFFF-9FD4-FF03-341747A45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829" y="1949212"/>
            <a:ext cx="5481849" cy="41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03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cxnSp>
        <p:nvCxnSpPr>
          <p:cNvPr id="12299" name="Straight Connector 1229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301" name="Rectangle 12300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23A25-0577-B5BF-69C1-30006341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215" y="4369499"/>
            <a:ext cx="3401961" cy="8961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EEE1113-F3FB-2AC9-F63D-2786AB0CA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6343650" cy="626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303" name="Straight Connector 12302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Rectangle 12304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12307" name="Rectangle 12306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12357-787D-FB5E-923C-232543DEFA81}"/>
              </a:ext>
            </a:extLst>
          </p:cNvPr>
          <p:cNvSpPr/>
          <p:nvPr/>
        </p:nvSpPr>
        <p:spPr>
          <a:xfrm>
            <a:off x="4300330" y="913269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543983-4743-55CB-E87A-4AB602075BB8}"/>
              </a:ext>
            </a:extLst>
          </p:cNvPr>
          <p:cNvSpPr/>
          <p:nvPr/>
        </p:nvSpPr>
        <p:spPr>
          <a:xfrm>
            <a:off x="5747302" y="1918561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FB90D-8AE3-7382-C66C-B34717D281C7}"/>
              </a:ext>
            </a:extLst>
          </p:cNvPr>
          <p:cNvSpPr/>
          <p:nvPr/>
        </p:nvSpPr>
        <p:spPr>
          <a:xfrm>
            <a:off x="3458817" y="4116359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EF24D-09CE-2830-C68E-A12326640F30}"/>
              </a:ext>
            </a:extLst>
          </p:cNvPr>
          <p:cNvSpPr/>
          <p:nvPr/>
        </p:nvSpPr>
        <p:spPr>
          <a:xfrm>
            <a:off x="2451652" y="5158966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781E4E-4910-3A78-79C1-52973A0621A7}"/>
              </a:ext>
            </a:extLst>
          </p:cNvPr>
          <p:cNvSpPr/>
          <p:nvPr/>
        </p:nvSpPr>
        <p:spPr>
          <a:xfrm>
            <a:off x="3564835" y="1002833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9E4B4-A124-6603-2E9B-77AE73B8BA79}"/>
              </a:ext>
            </a:extLst>
          </p:cNvPr>
          <p:cNvSpPr/>
          <p:nvPr/>
        </p:nvSpPr>
        <p:spPr>
          <a:xfrm>
            <a:off x="305655" y="4182837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6A9341-6ECD-6659-B328-3D3EED101AE0}"/>
              </a:ext>
            </a:extLst>
          </p:cNvPr>
          <p:cNvSpPr/>
          <p:nvPr/>
        </p:nvSpPr>
        <p:spPr>
          <a:xfrm>
            <a:off x="1108822" y="4249315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C752B4-B325-626C-6E8D-D59D42F4D86A}"/>
              </a:ext>
            </a:extLst>
          </p:cNvPr>
          <p:cNvSpPr/>
          <p:nvPr/>
        </p:nvSpPr>
        <p:spPr>
          <a:xfrm>
            <a:off x="987703" y="933490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0B916D-3DB2-8041-5E27-0724DAB2FFE4}"/>
              </a:ext>
            </a:extLst>
          </p:cNvPr>
          <p:cNvSpPr/>
          <p:nvPr/>
        </p:nvSpPr>
        <p:spPr>
          <a:xfrm>
            <a:off x="2434675" y="1938782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67EAD1-5B39-F6C7-BA06-E2C8C3AA5DDC}"/>
              </a:ext>
            </a:extLst>
          </p:cNvPr>
          <p:cNvSpPr/>
          <p:nvPr/>
        </p:nvSpPr>
        <p:spPr>
          <a:xfrm>
            <a:off x="252208" y="1023054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57B75E-896C-EBAA-5E5F-C85D803F8C11}"/>
              </a:ext>
            </a:extLst>
          </p:cNvPr>
          <p:cNvSpPr/>
          <p:nvPr/>
        </p:nvSpPr>
        <p:spPr>
          <a:xfrm>
            <a:off x="26195" y="1810672"/>
            <a:ext cx="596348" cy="5062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1E8CD3-1520-23CD-593C-CFDD74FCF648}"/>
              </a:ext>
            </a:extLst>
          </p:cNvPr>
          <p:cNvSpPr txBox="1"/>
          <p:nvPr/>
        </p:nvSpPr>
        <p:spPr>
          <a:xfrm>
            <a:off x="8209305" y="3580001"/>
            <a:ext cx="320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solidFill>
                  <a:srgbClr val="242424"/>
                </a:solidFill>
                <a:effectLst/>
                <a:latin typeface="source-serif-pro"/>
              </a:rPr>
              <a:t>Threshold of 1.3 has lower inaccuracies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9523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4ACB-D33C-DD9B-91CA-92123450F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Features using SURF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4C283-357F-D6B2-6CC8-3AAAC3EE7964}"/>
              </a:ext>
            </a:extLst>
          </p:cNvPr>
          <p:cNvSpPr txBox="1"/>
          <p:nvPr/>
        </p:nvSpPr>
        <p:spPr>
          <a:xfrm>
            <a:off x="1298713" y="19091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242424"/>
                </a:solidFill>
                <a:effectLst/>
                <a:latin typeface="sohne"/>
              </a:rPr>
              <a:t>SURF or (Speeded-Up Robust Features)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59617-BEA6-90C1-BC24-0EF69A566405}"/>
              </a:ext>
            </a:extLst>
          </p:cNvPr>
          <p:cNvSpPr txBox="1"/>
          <p:nvPr/>
        </p:nvSpPr>
        <p:spPr>
          <a:xfrm>
            <a:off x="1258956" y="245032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Integral images</a:t>
            </a: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The Integral Image or </a:t>
            </a:r>
            <a:r>
              <a:rPr lang="en-US" b="0" i="1" u="sng" dirty="0">
                <a:solidFill>
                  <a:srgbClr val="242424"/>
                </a:solidFill>
                <a:effectLst/>
                <a:latin typeface="source-serif-pro"/>
                <a:hlinkClick r:id="rId2"/>
              </a:rPr>
              <a:t>Summed-Area Table</a:t>
            </a:r>
            <a:r>
              <a:rPr lang="en-US" b="0" i="1" dirty="0">
                <a:solidFill>
                  <a:srgbClr val="242424"/>
                </a:solidFill>
                <a:effectLst/>
                <a:latin typeface="source-serif-pro"/>
              </a:rPr>
              <a:t> 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was introduced in 1984. The Integral Image is used as a quick and effective way of calculating the sum of values (pixel values) in a given image — or a rectangular subset of a grid (the given image).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1406C1-0E65-A600-DA93-C247FCA9553F}"/>
              </a:ext>
            </a:extLst>
          </p:cNvPr>
          <p:cNvSpPr txBox="1"/>
          <p:nvPr/>
        </p:nvSpPr>
        <p:spPr>
          <a:xfrm>
            <a:off x="1298713" y="409947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42424"/>
                </a:solidFill>
                <a:effectLst/>
                <a:latin typeface="sohne"/>
              </a:rPr>
              <a:t>Hessian matrix-based interest points</a:t>
            </a:r>
          </a:p>
          <a:p>
            <a:pPr algn="l"/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Surf uses the Hessian matrix because of its good performance in computation time and accuracy. Rather than using a different measure for selecting the location and the scale (Hessian-Laplace detector), surf relies on the 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determinant of the Hessian matrix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17ABB7A-2957-0C95-2D4D-9C9028BFB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62" y="4563428"/>
            <a:ext cx="313372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462B6F0-A6AB-74E2-4A76-7E4874890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162" y="2450326"/>
            <a:ext cx="2524125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17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40A0E-5947-821D-0DB2-306629B8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Surf</a:t>
            </a:r>
            <a:endParaRPr lang="en-IN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154E0C4-2370-8E83-761B-738B6573A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97" y="790279"/>
            <a:ext cx="38100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6AFFCA0-8F7A-A431-B80E-60A2973C4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797" y="2824882"/>
            <a:ext cx="3810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9A361-EFE4-CB97-22C8-EC899B16FF25}"/>
              </a:ext>
            </a:extLst>
          </p:cNvPr>
          <p:cNvSpPr txBox="1"/>
          <p:nvPr/>
        </p:nvSpPr>
        <p:spPr>
          <a:xfrm>
            <a:off x="1297263" y="2001079"/>
            <a:ext cx="440117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In order to calculate the determinant of the Hessian matrix, first we need to apply convolution with Gaussian kernel, then second-order derivative. 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After Lowe’s success with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LoG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approximations(SIFT), SURF pushes the approximation(both convolution and second-order derivative) even further with box filters. These approximate second-order Gaussian derivatives and can be evaluated at a very low computational cost using integral images and independently of size, and this is part of the reason why SURF is fast.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EBD3C-02F4-A91F-D43E-EE3CB5255E6E}"/>
              </a:ext>
            </a:extLst>
          </p:cNvPr>
          <p:cNvSpPr txBox="1"/>
          <p:nvPr/>
        </p:nvSpPr>
        <p:spPr>
          <a:xfrm>
            <a:off x="7345680" y="4939432"/>
            <a:ext cx="3810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42424"/>
                </a:solidFill>
                <a:effectLst/>
                <a:latin typeface="source-serif-pro"/>
              </a:rPr>
              <a:t>The 9 × 9 box filters in the above images are approximations for Gaussian second order derivatives with σ = 1.2. We denote these approximations by </a:t>
            </a:r>
            <a:r>
              <a:rPr lang="en-US" sz="1100" b="0" i="0" dirty="0" err="1">
                <a:solidFill>
                  <a:srgbClr val="242424"/>
                </a:solidFill>
                <a:effectLst/>
                <a:latin typeface="source-serif-pro"/>
              </a:rPr>
              <a:t>Dxx</a:t>
            </a:r>
            <a:r>
              <a:rPr lang="en-US" sz="1100" b="0" i="0" dirty="0">
                <a:solidFill>
                  <a:srgbClr val="242424"/>
                </a:solidFill>
                <a:effectLst/>
                <a:latin typeface="source-serif-pro"/>
              </a:rPr>
              <a:t>, </a:t>
            </a:r>
            <a:r>
              <a:rPr lang="en-US" sz="1100" b="0" i="0" dirty="0" err="1">
                <a:solidFill>
                  <a:srgbClr val="242424"/>
                </a:solidFill>
                <a:effectLst/>
                <a:latin typeface="source-serif-pro"/>
              </a:rPr>
              <a:t>Dyy</a:t>
            </a:r>
            <a:r>
              <a:rPr lang="en-US" sz="1100" b="0" i="0" dirty="0">
                <a:solidFill>
                  <a:srgbClr val="242424"/>
                </a:solidFill>
                <a:effectLst/>
                <a:latin typeface="source-serif-pro"/>
              </a:rPr>
              <a:t>, and </a:t>
            </a:r>
            <a:r>
              <a:rPr lang="en-US" sz="1100" b="0" i="0" dirty="0" err="1">
                <a:solidFill>
                  <a:srgbClr val="242424"/>
                </a:solidFill>
                <a:effectLst/>
                <a:latin typeface="source-serif-pro"/>
              </a:rPr>
              <a:t>Dxy</a:t>
            </a:r>
            <a:r>
              <a:rPr lang="en-US" sz="1100" b="0" i="0" dirty="0">
                <a:solidFill>
                  <a:srgbClr val="242424"/>
                </a:solidFill>
                <a:effectLst/>
                <a:latin typeface="source-serif-pro"/>
              </a:rPr>
              <a:t>.</a:t>
            </a:r>
            <a:endParaRPr lang="en-IN" sz="1100" dirty="0"/>
          </a:p>
        </p:txBody>
      </p:sp>
    </p:spTree>
    <p:extLst>
      <p:ext uri="{BB962C8B-B14F-4D97-AF65-F5344CB8AC3E}">
        <p14:creationId xmlns:p14="http://schemas.microsoft.com/office/powerpoint/2010/main" val="4149912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1213DE33-064B-2FD5-F958-0D425B53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0" y="510622"/>
            <a:ext cx="7349934" cy="550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0B053E-2BD2-702E-87D0-356B26EFAF2D}"/>
              </a:ext>
            </a:extLst>
          </p:cNvPr>
          <p:cNvSpPr txBox="1"/>
          <p:nvPr/>
        </p:nvSpPr>
        <p:spPr>
          <a:xfrm>
            <a:off x="8176591" y="2755722"/>
            <a:ext cx="34955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Features or Interest points used</a:t>
            </a:r>
          </a:p>
          <a:p>
            <a:pPr algn="ctr"/>
            <a:r>
              <a:rPr lang="en-US" sz="2000" dirty="0"/>
              <a:t>for comparison of two images</a:t>
            </a:r>
          </a:p>
          <a:p>
            <a:pPr algn="ctr"/>
            <a:r>
              <a:rPr lang="en-US" sz="2000" dirty="0"/>
              <a:t>are identified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06864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842893AA-685C-3425-2706-F7724CC47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912" y="258210"/>
            <a:ext cx="6170176" cy="341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F9F75C-4123-F90E-F0BB-7CA7B56051FE}"/>
              </a:ext>
            </a:extLst>
          </p:cNvPr>
          <p:cNvSpPr txBox="1"/>
          <p:nvPr/>
        </p:nvSpPr>
        <p:spPr>
          <a:xfrm>
            <a:off x="3537940" y="3936931"/>
            <a:ext cx="5643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No. of features matches will be more if it is a close match, </a:t>
            </a:r>
          </a:p>
          <a:p>
            <a:pPr algn="ctr"/>
            <a:r>
              <a:rPr lang="en-US" dirty="0"/>
              <a:t>otherwise no. of feature matches will be small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1714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25C4-CAEF-214A-373C-16525F60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5B6D769-2FC2-CE27-88DF-70F2F04F9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80"/>
          <a:stretch/>
        </p:blipFill>
        <p:spPr>
          <a:xfrm>
            <a:off x="635040" y="1802861"/>
            <a:ext cx="3675404" cy="1997351"/>
          </a:xfr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C15BDE8-EE7D-C9ED-F7F6-55501A64E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DB2F926-72AF-5AED-E6E5-CBBEB9FA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55</a:t>
            </a:fld>
            <a:endParaRPr lang="en-IN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33C26D8-3009-21EF-E6A4-90A0CDB91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273" y="1802861"/>
            <a:ext cx="4847733" cy="2097335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5F9EA46-BEE3-D0C6-B897-6BC797AC3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" y="3900196"/>
            <a:ext cx="2588905" cy="232972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BF4EEF-6116-EB52-07B3-0B05BBE50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9180" y="3803047"/>
            <a:ext cx="3176060" cy="1326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25D625-33C8-9F7E-EA73-586F03FAC1A4}"/>
              </a:ext>
            </a:extLst>
          </p:cNvPr>
          <p:cNvSpPr txBox="1"/>
          <p:nvPr/>
        </p:nvSpPr>
        <p:spPr>
          <a:xfrm>
            <a:off x="4609024" y="5045317"/>
            <a:ext cx="160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 Detection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67EB3FD-78AB-47C9-69BE-A7CB7BA9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903" y="3800212"/>
            <a:ext cx="3570580" cy="14872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43EDF5-292D-2DEF-28B6-00157807E7F3}"/>
              </a:ext>
            </a:extLst>
          </p:cNvPr>
          <p:cNvSpPr txBox="1"/>
          <p:nvPr/>
        </p:nvSpPr>
        <p:spPr>
          <a:xfrm>
            <a:off x="8622838" y="5102841"/>
            <a:ext cx="17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Corner Detection</a:t>
            </a:r>
          </a:p>
        </p:txBody>
      </p:sp>
    </p:spTree>
    <p:extLst>
      <p:ext uri="{BB962C8B-B14F-4D97-AF65-F5344CB8AC3E}">
        <p14:creationId xmlns:p14="http://schemas.microsoft.com/office/powerpoint/2010/main" val="51756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03CE1-89DC-7AEF-0980-63E548CB8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Neglect the patches on planes and edges, and only take Corner patches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6476D8-2204-0BE1-518B-CC5FDDE44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1849328"/>
            <a:ext cx="4383463" cy="2909284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C4E0C-FFE6-7A60-9C02-B9B84942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F664D4-65D4-E97B-50C2-A3316B5A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56</a:t>
            </a:fld>
            <a:endParaRPr lang="en-IN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43FA0A2-F331-944B-F401-F9D6D86D8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421" y="2101254"/>
            <a:ext cx="5760189" cy="24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2B4A2-E370-1AD0-8BCB-5C2E8C5A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SVM Model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C5FB8A-9680-37DE-145A-AE9A9746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963" y="2143516"/>
            <a:ext cx="5925377" cy="3286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AFDDA-D496-B75E-D1E3-2C5BA0DE1CE1}"/>
              </a:ext>
            </a:extLst>
          </p:cNvPr>
          <p:cNvSpPr txBox="1"/>
          <p:nvPr/>
        </p:nvSpPr>
        <p:spPr>
          <a:xfrm>
            <a:off x="1097280" y="2287512"/>
            <a:ext cx="42009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solidFill>
                  <a:srgbClr val="242424"/>
                </a:solidFill>
                <a:effectLst/>
                <a:latin typeface="source-serif-pro"/>
              </a:rPr>
              <a:t>Since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US" i="0" dirty="0">
                <a:solidFill>
                  <a:srgbClr val="242424"/>
                </a:solidFill>
                <a:effectLst/>
                <a:latin typeface="source-serif-pro"/>
              </a:rPr>
              <a:t>SVM model requires fixed size of </a:t>
            </a:r>
          </a:p>
          <a:p>
            <a:r>
              <a:rPr lang="en-US" dirty="0">
                <a:solidFill>
                  <a:srgbClr val="242424"/>
                </a:solidFill>
                <a:latin typeface="source-serif-pro"/>
              </a:rPr>
              <a:t>Data points whereas number of features detected for each image is varying drastically, We use </a:t>
            </a:r>
            <a:r>
              <a:rPr lang="en-US" b="1" dirty="0">
                <a:solidFill>
                  <a:srgbClr val="242424"/>
                </a:solidFill>
                <a:latin typeface="source-serif-pro"/>
              </a:rPr>
              <a:t>Principle Component Analysis (PCA)</a:t>
            </a:r>
            <a:r>
              <a:rPr lang="en-US" dirty="0">
                <a:solidFill>
                  <a:srgbClr val="242424"/>
                </a:solidFill>
                <a:latin typeface="source-serif-pro"/>
              </a:rPr>
              <a:t> to reduce the dimension of </a:t>
            </a:r>
          </a:p>
          <a:p>
            <a:r>
              <a:rPr lang="en-US" dirty="0">
                <a:solidFill>
                  <a:srgbClr val="242424"/>
                </a:solidFill>
                <a:latin typeface="source-serif-pro"/>
              </a:rPr>
              <a:t>Our features.</a:t>
            </a:r>
          </a:p>
          <a:p>
            <a:endParaRPr lang="en-US" dirty="0">
              <a:solidFill>
                <a:srgbClr val="242424"/>
              </a:solidFill>
              <a:latin typeface="source-serif-pro"/>
            </a:endParaRPr>
          </a:p>
          <a:p>
            <a:r>
              <a:rPr lang="en-US" dirty="0">
                <a:solidFill>
                  <a:srgbClr val="242424"/>
                </a:solidFill>
                <a:latin typeface="source-serif-pro"/>
              </a:rPr>
              <a:t>For ex. Input dimension: (148, 70), (20, 70)</a:t>
            </a:r>
            <a:br>
              <a:rPr lang="en-US" dirty="0">
                <a:solidFill>
                  <a:srgbClr val="242424"/>
                </a:solidFill>
                <a:latin typeface="source-serif-pro"/>
              </a:rPr>
            </a:br>
            <a:r>
              <a:rPr lang="en-US" dirty="0">
                <a:solidFill>
                  <a:srgbClr val="242424"/>
                </a:solidFill>
                <a:latin typeface="source-serif-pro"/>
              </a:rPr>
              <a:t>Output Dimension: (10,70), (10,70)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8538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763E1-1084-9613-E597-44BD42DA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Results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4F8CF-5365-443A-7D01-F9918FA50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19224"/>
            <a:ext cx="7850834" cy="301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78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B9288-204B-82FA-D566-74BD810CA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Sliding Window Approach</a:t>
            </a:r>
            <a:endParaRPr lang="en-IN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E2B5594D-BFE9-1763-87E0-92B3B5BEF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680" y="2003518"/>
            <a:ext cx="3703320" cy="34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nter image description here">
            <a:extLst>
              <a:ext uri="{FF2B5EF4-FFF2-40B4-BE49-F238E27FC236}">
                <a16:creationId xmlns:a16="http://schemas.microsoft.com/office/drawing/2014/main" id="{BF688EB3-CF9E-657C-24DE-E4A43D74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03518"/>
            <a:ext cx="5542041" cy="376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15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EB40-BAE7-B477-5F69-6EAFEB91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Manual inspection of Infected and Control Diameter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7C4A8C-37D6-3D29-B825-AF6F7B459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881" y="2250272"/>
            <a:ext cx="1771663" cy="23574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90E9E-E5F2-5DCC-D5DF-E57126024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556" y="2260599"/>
            <a:ext cx="1913146" cy="23574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F3A3FA-81BB-BECF-0476-8482A04F6B32}"/>
              </a:ext>
            </a:extLst>
          </p:cNvPr>
          <p:cNvSpPr txBox="1"/>
          <p:nvPr/>
        </p:nvSpPr>
        <p:spPr>
          <a:xfrm>
            <a:off x="1221222" y="4618054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Control</a:t>
            </a:r>
          </a:p>
          <a:p>
            <a:pPr algn="ctr"/>
            <a:r>
              <a:rPr lang="en-IN" dirty="0"/>
              <a:t>Mean Dia: 110.08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BFEDAC-B354-307F-2FE0-FCD9886D2F94}"/>
              </a:ext>
            </a:extLst>
          </p:cNvPr>
          <p:cNvSpPr txBox="1"/>
          <p:nvPr/>
        </p:nvSpPr>
        <p:spPr>
          <a:xfrm>
            <a:off x="3497823" y="4618054"/>
            <a:ext cx="1899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Infected</a:t>
            </a:r>
          </a:p>
          <a:p>
            <a:pPr algn="ctr"/>
            <a:r>
              <a:rPr lang="en-IN" dirty="0"/>
              <a:t>Mean Dia: 173.22 </a:t>
            </a:r>
          </a:p>
        </p:txBody>
      </p:sp>
      <p:pic>
        <p:nvPicPr>
          <p:cNvPr id="4" name="Picture 3" descr="A close up of a microscope&#10;&#10;Description automatically generated">
            <a:extLst>
              <a:ext uri="{FF2B5EF4-FFF2-40B4-BE49-F238E27FC236}">
                <a16:creationId xmlns:a16="http://schemas.microsoft.com/office/drawing/2014/main" id="{9F9D381F-A073-BDFA-4E39-9FCDC880F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492" y="1997876"/>
            <a:ext cx="4345188" cy="39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636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1C1E-2A68-2A84-DBBF-11CF74E70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ResNet</a:t>
            </a:r>
            <a:r>
              <a:rPr lang="en-US" dirty="0"/>
              <a:t> Instead of SVM</a:t>
            </a:r>
            <a:endParaRPr lang="en-IN" dirty="0"/>
          </a:p>
        </p:txBody>
      </p:sp>
      <p:pic>
        <p:nvPicPr>
          <p:cNvPr id="5" name="Picture 2" descr="ResNet-50 neural network architecture [56]. | Download Scientific Diagram">
            <a:extLst>
              <a:ext uri="{FF2B5EF4-FFF2-40B4-BE49-F238E27FC236}">
                <a16:creationId xmlns:a16="http://schemas.microsoft.com/office/drawing/2014/main" id="{1E2279F2-3AFF-22B8-B010-A93B065D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98" y="2120046"/>
            <a:ext cx="6446520" cy="373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9588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E81B3-0D24-FC67-7BE3-40E7D7516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3362" y="2028068"/>
            <a:ext cx="2367774" cy="239793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Roadmap to learn Object Detection</a:t>
            </a:r>
            <a:endParaRPr lang="en-IN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B16C3E-E4C9-52FD-5BB1-192A1F7C36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166977"/>
              </p:ext>
            </p:extLst>
          </p:nvPr>
        </p:nvGraphicFramePr>
        <p:xfrm>
          <a:off x="1277397" y="213065"/>
          <a:ext cx="6011170" cy="6027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B1E54C-B2D7-B225-25E5-FC1ECBE3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IIT Hyderabad - Object Detection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27BD0C-CC39-8FEE-D5A4-4CEFC6B7A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BC52-7522-416D-AF41-62A8C2BBDB00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27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2C3F-C44F-1A70-0B64-5A8BBE13E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5C822-5A14-FFAD-1D5B-DC0059A32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Histograms of Oriented Gradients for Human Detection </a:t>
            </a:r>
            <a:r>
              <a:rPr lang="en-US" sz="1400" i="1" dirty="0"/>
              <a:t>-Navneet Dalal and Bill </a:t>
            </a:r>
            <a:r>
              <a:rPr lang="en-US" sz="1400" i="1" dirty="0" err="1"/>
              <a:t>Triggs</a:t>
            </a:r>
            <a:r>
              <a:rPr lang="en-US" sz="1400" i="1" dirty="0"/>
              <a:t> – July 2005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Deep Residual Learning for Image Recognition (</a:t>
            </a:r>
            <a:r>
              <a:rPr lang="en-US" dirty="0" err="1"/>
              <a:t>ResNet</a:t>
            </a:r>
            <a:r>
              <a:rPr lang="en-US" dirty="0"/>
              <a:t>)</a:t>
            </a:r>
            <a:r>
              <a:rPr lang="en-US" sz="1400" i="1" dirty="0"/>
              <a:t> – December, 2015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Comparison of HOG, MSER, SIFT, FAST, LBP and CANNY features for cell detection in histopathological images </a:t>
            </a:r>
            <a:r>
              <a:rPr lang="en-US" sz="1400" i="1" dirty="0"/>
              <a:t>- </a:t>
            </a:r>
            <a:r>
              <a:rPr lang="en-IN" dirty="0"/>
              <a:t>1 </a:t>
            </a:r>
            <a:r>
              <a:rPr lang="en-IN" dirty="0" err="1"/>
              <a:t>Şaban</a:t>
            </a:r>
            <a:r>
              <a:rPr lang="en-IN" dirty="0"/>
              <a:t> </a:t>
            </a:r>
            <a:r>
              <a:rPr lang="en-IN" dirty="0" err="1"/>
              <a:t>Öztürk</a:t>
            </a:r>
            <a:r>
              <a:rPr lang="en-US" sz="1400" i="1" dirty="0"/>
              <a:t> – February, 2018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Focal Loss for Dense Object Detection(</a:t>
            </a:r>
            <a:r>
              <a:rPr lang="en-US" dirty="0" err="1"/>
              <a:t>RetinaNet</a:t>
            </a:r>
            <a:r>
              <a:rPr lang="en-US" dirty="0"/>
              <a:t>) </a:t>
            </a:r>
            <a:r>
              <a:rPr lang="en-US" sz="1400" i="1" dirty="0"/>
              <a:t>– </a:t>
            </a:r>
            <a:r>
              <a:rPr lang="en-IN" sz="1400" i="1" dirty="0"/>
              <a:t>Tsung-Yi Lin -</a:t>
            </a:r>
            <a:r>
              <a:rPr lang="en-US" sz="1400" i="1" dirty="0"/>
              <a:t>February, 2018</a:t>
            </a:r>
            <a:endParaRPr lang="en-IN" sz="1400" i="1" dirty="0"/>
          </a:p>
        </p:txBody>
      </p:sp>
    </p:spTree>
    <p:extLst>
      <p:ext uri="{BB962C8B-B14F-4D97-AF65-F5344CB8AC3E}">
        <p14:creationId xmlns:p14="http://schemas.microsoft.com/office/powerpoint/2010/main" val="363522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214B-CA89-A503-7774-B016BB524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Detection Framework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EA09C8-55E8-8C54-B31C-C6458587ED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1768118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376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E4845-48F8-5306-F82A-62BBB6F0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Preparing Dataset</a:t>
            </a:r>
          </a:p>
        </p:txBody>
      </p:sp>
      <p:pic>
        <p:nvPicPr>
          <p:cNvPr id="2050" name="Picture 2" descr="How can Transfer Learning be a blessing in deep learning models? | by Karan  Bhanot | Towards Data Science">
            <a:extLst>
              <a:ext uri="{FF2B5EF4-FFF2-40B4-BE49-F238E27FC236}">
                <a16:creationId xmlns:a16="http://schemas.microsoft.com/office/drawing/2014/main" id="{5A820A58-1372-B727-9FEC-96177F118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1860550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EA42C8-7238-835E-B3E3-A2531EF96AC9}"/>
              </a:ext>
            </a:extLst>
          </p:cNvPr>
          <p:cNvSpPr txBox="1"/>
          <p:nvPr/>
        </p:nvSpPr>
        <p:spPr>
          <a:xfrm>
            <a:off x="1339850" y="2393950"/>
            <a:ext cx="4464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Finding a cell dataset that are similar in shape</a:t>
            </a:r>
          </a:p>
          <a:p>
            <a:r>
              <a:rPr lang="en-IN" dirty="0"/>
              <a:t>and size:</a:t>
            </a:r>
          </a:p>
          <a:p>
            <a:r>
              <a:rPr lang="en-IN" dirty="0"/>
              <a:t>1. Malaria Dataset</a:t>
            </a:r>
          </a:p>
        </p:txBody>
      </p:sp>
      <p:pic>
        <p:nvPicPr>
          <p:cNvPr id="7" name="Picture 6" descr="A close-up of a microscope&#10;&#10;Description automatically generated">
            <a:extLst>
              <a:ext uri="{FF2B5EF4-FFF2-40B4-BE49-F238E27FC236}">
                <a16:creationId xmlns:a16="http://schemas.microsoft.com/office/drawing/2014/main" id="{D9A4DDB1-DE95-B06D-F6E5-D1A449088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0" y="3317280"/>
            <a:ext cx="1972737" cy="2959105"/>
          </a:xfrm>
          <a:prstGeom prst="rect">
            <a:avLst/>
          </a:prstGeom>
        </p:spPr>
      </p:pic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86CDAF29-AE30-BD87-1066-D160C1B48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676" y="3303720"/>
            <a:ext cx="1972737" cy="295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937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9361</TotalTime>
  <Words>1851</Words>
  <Application>Microsoft Office PowerPoint</Application>
  <PresentationFormat>Widescreen</PresentationFormat>
  <Paragraphs>289</Paragraphs>
  <Slides>61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-apple-system</vt:lpstr>
      <vt:lpstr>Arial</vt:lpstr>
      <vt:lpstr>Calibri</vt:lpstr>
      <vt:lpstr>Calibri Light</vt:lpstr>
      <vt:lpstr>Helvetica Neue</vt:lpstr>
      <vt:lpstr>sohne</vt:lpstr>
      <vt:lpstr>source-serif-pro</vt:lpstr>
      <vt:lpstr>Wingdings</vt:lpstr>
      <vt:lpstr>Retrospect</vt:lpstr>
      <vt:lpstr>PDF</vt:lpstr>
      <vt:lpstr>PowerPoint Presentation</vt:lpstr>
      <vt:lpstr>Index</vt:lpstr>
      <vt:lpstr>Problem Definition</vt:lpstr>
      <vt:lpstr>Challenge</vt:lpstr>
      <vt:lpstr>Visualizing the data</vt:lpstr>
      <vt:lpstr>Manual inspection of Infected and Control Diameter</vt:lpstr>
      <vt:lpstr>Literature Review</vt:lpstr>
      <vt:lpstr>Object Detection Framework</vt:lpstr>
      <vt:lpstr>Preparing Dataset</vt:lpstr>
      <vt:lpstr>Size of Dataset</vt:lpstr>
      <vt:lpstr>Feature Extraction</vt:lpstr>
      <vt:lpstr>Hog Algorithm</vt:lpstr>
      <vt:lpstr>Hog Algorithm</vt:lpstr>
      <vt:lpstr>HOG- Intuition</vt:lpstr>
      <vt:lpstr>Application of HOG on dataset</vt:lpstr>
      <vt:lpstr>Application of HOG on malaria dataset</vt:lpstr>
      <vt:lpstr>Training Classifier (SVM)</vt:lpstr>
      <vt:lpstr>Object Detection</vt:lpstr>
      <vt:lpstr>Results on train dataset</vt:lpstr>
      <vt:lpstr>Image Merged over each other</vt:lpstr>
      <vt:lpstr>Results on Test Dataset (without transfer learning)</vt:lpstr>
      <vt:lpstr>Deep Residual Learning for Image Recognition (ResNet) – December, 2015</vt:lpstr>
      <vt:lpstr>ResNet</vt:lpstr>
      <vt:lpstr>ResNet Intuition</vt:lpstr>
      <vt:lpstr>Backpropagation with ResNet</vt:lpstr>
      <vt:lpstr>Faster RCNN (Using ResNet 50 backbone)</vt:lpstr>
      <vt:lpstr>Results on Training Dataset</vt:lpstr>
      <vt:lpstr>Results on Training Dataset</vt:lpstr>
      <vt:lpstr>Results on Test Dataset</vt:lpstr>
      <vt:lpstr>Visualizing our Data – SF21 Cells</vt:lpstr>
      <vt:lpstr>Approach for Object Detection</vt:lpstr>
      <vt:lpstr>Cropping Images such that 64x64 pixel cell covers one cell</vt:lpstr>
      <vt:lpstr>Feature Extraction</vt:lpstr>
      <vt:lpstr>How does HOG work?</vt:lpstr>
      <vt:lpstr>HOG – Gradient Calculation</vt:lpstr>
      <vt:lpstr>HOG- Feature Vector Calculation</vt:lpstr>
      <vt:lpstr>HOG – For object detection</vt:lpstr>
      <vt:lpstr> Object Detection using Sliding Window</vt:lpstr>
      <vt:lpstr>Results</vt:lpstr>
      <vt:lpstr>Input Image Size</vt:lpstr>
      <vt:lpstr>Results</vt:lpstr>
      <vt:lpstr>PowerPoint Presentation</vt:lpstr>
      <vt:lpstr>Downscale Value</vt:lpstr>
      <vt:lpstr>Results</vt:lpstr>
      <vt:lpstr>PowerPoint Presentation</vt:lpstr>
      <vt:lpstr>Non Max Suppression </vt:lpstr>
      <vt:lpstr>How does Non Max Suppression Work</vt:lpstr>
      <vt:lpstr>PowerPoint Presentation</vt:lpstr>
      <vt:lpstr>PowerPoint Presentation</vt:lpstr>
      <vt:lpstr>Result</vt:lpstr>
      <vt:lpstr>Extracting Features using SURF</vt:lpstr>
      <vt:lpstr>Understanding Surf</vt:lpstr>
      <vt:lpstr>PowerPoint Presentation</vt:lpstr>
      <vt:lpstr>PowerPoint Presentation</vt:lpstr>
      <vt:lpstr>SURF</vt:lpstr>
      <vt:lpstr>Neglect the patches on planes and edges, and only take Corner patches</vt:lpstr>
      <vt:lpstr>Training SVM Model</vt:lpstr>
      <vt:lpstr>Training Results</vt:lpstr>
      <vt:lpstr>Changing the Sliding Window Approach</vt:lpstr>
      <vt:lpstr>Using ResNet Instead of SVM</vt:lpstr>
      <vt:lpstr>Roadmap to learn Object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 Bagoria</dc:creator>
  <cp:lastModifiedBy>Nishant Bagoria</cp:lastModifiedBy>
  <cp:revision>8</cp:revision>
  <dcterms:created xsi:type="dcterms:W3CDTF">2023-08-04T07:47:32Z</dcterms:created>
  <dcterms:modified xsi:type="dcterms:W3CDTF">2023-11-13T11:10:37Z</dcterms:modified>
</cp:coreProperties>
</file>